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5"/>
  </p:notesMasterIdLst>
  <p:handoutMasterIdLst>
    <p:handoutMasterId r:id="rId26"/>
  </p:handoutMasterIdLst>
  <p:sldIdLst>
    <p:sldId id="265" r:id="rId5"/>
    <p:sldId id="312" r:id="rId6"/>
    <p:sldId id="314" r:id="rId7"/>
    <p:sldId id="320" r:id="rId8"/>
    <p:sldId id="316" r:id="rId9"/>
    <p:sldId id="317" r:id="rId10"/>
    <p:sldId id="321" r:id="rId11"/>
    <p:sldId id="322" r:id="rId12"/>
    <p:sldId id="318" r:id="rId13"/>
    <p:sldId id="323" r:id="rId14"/>
    <p:sldId id="324" r:id="rId15"/>
    <p:sldId id="325" r:id="rId16"/>
    <p:sldId id="326" r:id="rId17"/>
    <p:sldId id="319" r:id="rId18"/>
    <p:sldId id="328" r:id="rId19"/>
    <p:sldId id="329" r:id="rId20"/>
    <p:sldId id="330" r:id="rId21"/>
    <p:sldId id="331" r:id="rId22"/>
    <p:sldId id="332" r:id="rId23"/>
    <p:sldId id="333" r:id="rId24"/>
  </p:sldIdLst>
  <p:sldSz cx="12188825" cy="6858000"/>
  <p:notesSz cx="6858000" cy="9144000"/>
  <p:custDataLst>
    <p:tags r:id="rId27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736" autoAdjust="0"/>
    <p:restoredTop sz="94629" autoAdjust="0"/>
  </p:normalViewPr>
  <p:slideViewPr>
    <p:cSldViewPr showGuides="1">
      <p:cViewPr varScale="1">
        <p:scale>
          <a:sx n="89" d="100"/>
          <a:sy n="89" d="100"/>
        </p:scale>
        <p:origin x="-571" y="-72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howGuides="1">
      <p:cViewPr varScale="1">
        <p:scale>
          <a:sx n="63" d="100"/>
          <a:sy n="63" d="100"/>
        </p:scale>
        <p:origin x="1986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ags" Target="tags/tag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latinLnBrk="0">
              <a:defRPr lang="zh-TW" sz="1200"/>
            </a:lvl1pPr>
          </a:lstStyle>
          <a:p>
            <a:endParaRPr lang="zh-TW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latinLnBrk="0">
              <a:defRPr lang="zh-TW" sz="1200"/>
            </a:lvl1pPr>
          </a:lstStyle>
          <a:p>
            <a:fld id="{59088EAF-6ECA-4616-85EF-35AA19C641F3}" type="datetimeFigureOut">
              <a:rPr lang="en-US" altLang="zh-TW"/>
              <a:pPr/>
              <a:t>6/6/2016</a:t>
            </a:fld>
            <a:endParaRPr lang="zh-TW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latinLnBrk="0">
              <a:defRPr lang="zh-TW" sz="1200"/>
            </a:lvl1pPr>
          </a:lstStyle>
          <a:p>
            <a:endParaRPr 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latinLnBrk="0">
              <a:defRPr lang="zh-TW" sz="1200"/>
            </a:lvl1pPr>
          </a:lstStyle>
          <a:p>
            <a:fld id="{D9F912AB-2776-42F2-A957-313FC7EFEDB9}" type="slidenum">
              <a:rPr lang="zh-TW"/>
              <a:pPr/>
              <a:t>‹#›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39320657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latinLnBrk="0">
              <a:defRPr lang="zh-TW" sz="1200"/>
            </a:lvl1pPr>
          </a:lstStyle>
          <a:p>
            <a:endParaRPr lang="zh-TW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latinLnBrk="0">
              <a:defRPr lang="zh-TW" sz="1200"/>
            </a:lvl1pPr>
          </a:lstStyle>
          <a:p>
            <a:fld id="{3ABD2D7A-D230-4F91-BD59-0A39C2703BA8}" type="datetimeFigureOut">
              <a:rPr lang="zh-TW" altLang="en-US"/>
              <a:pPr/>
              <a:t>2016/6/6</a:t>
            </a:fld>
            <a:endParaRPr lang="zh-TW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/>
              <a:t>按一下以編輯母片文字樣式</a:t>
            </a:r>
          </a:p>
          <a:p>
            <a:pPr lvl="1"/>
            <a:r>
              <a:rPr lang="zh-TW"/>
              <a:t>第二層</a:t>
            </a:r>
          </a:p>
          <a:p>
            <a:pPr lvl="2"/>
            <a:r>
              <a:rPr lang="zh-TW"/>
              <a:t>第三層</a:t>
            </a:r>
          </a:p>
          <a:p>
            <a:pPr lvl="3"/>
            <a:r>
              <a:rPr lang="zh-TW"/>
              <a:t>第四層</a:t>
            </a:r>
          </a:p>
          <a:p>
            <a:pPr lvl="4"/>
            <a:r>
              <a:rPr lang="zh-TW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latinLnBrk="0">
              <a:defRPr lang="zh-TW" sz="1200"/>
            </a:lvl1pPr>
          </a:lstStyle>
          <a:p>
            <a:endParaRPr lang="zh-TW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latinLnBrk="0">
              <a:defRPr lang="zh-TW" sz="1200"/>
            </a:lvl1pPr>
          </a:lstStyle>
          <a:p>
            <a:fld id="{F93199CD-3E1B-4AE6-990F-76F925F5EA9F}" type="slidenum">
              <a:rPr/>
              <a:pPr/>
              <a:t>‹#›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4276579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lang="zh-TW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zh-TW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zh-TW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zh-TW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zh-TW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zh-TW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zh-TW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zh-TW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zh-TW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065214" y="1828800"/>
            <a:ext cx="8229600" cy="2895600"/>
          </a:xfrm>
        </p:spPr>
        <p:txBody>
          <a:bodyPr anchor="b">
            <a:normAutofit/>
          </a:bodyPr>
          <a:lstStyle>
            <a:lvl1pPr latinLnBrk="0">
              <a:lnSpc>
                <a:spcPct val="80000"/>
              </a:lnSpc>
              <a:defRPr lang="zh-TW" sz="6600">
                <a:solidFill>
                  <a:schemeClr val="tx1"/>
                </a:solidFill>
              </a:defRPr>
            </a:lvl1pPr>
          </a:lstStyle>
          <a:p>
            <a:r>
              <a:rPr lang="zh-TW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065213" y="4800600"/>
            <a:ext cx="8229600" cy="1219200"/>
          </a:xfrm>
        </p:spPr>
        <p:txBody>
          <a:bodyPr>
            <a:normAutofit/>
          </a:bodyPr>
          <a:lstStyle>
            <a:lvl1pPr marL="0" indent="0" algn="l" latinLnBrk="0">
              <a:spcBef>
                <a:spcPts val="0"/>
              </a:spcBef>
              <a:buNone/>
              <a:defRPr lang="zh-TW" sz="2000" cap="all" spc="200" baseline="0">
                <a:solidFill>
                  <a:schemeClr val="accent1"/>
                </a:solidFill>
              </a:defRPr>
            </a:lvl1pPr>
            <a:lvl2pPr marL="457200" indent="0" algn="ctr" latinLnBrk="0">
              <a:buNone/>
              <a:defRPr lang="zh-TW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 latinLnBrk="0">
              <a:buNone/>
              <a:defRPr lang="zh-TW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 latinLnBrk="0">
              <a:buNone/>
              <a:defRPr lang="zh-TW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 latinLnBrk="0">
              <a:buNone/>
              <a:defRPr lang="zh-TW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 latinLnBrk="0">
              <a:buNone/>
              <a:defRPr lang="zh-TW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 latinLnBrk="0">
              <a:buNone/>
              <a:defRPr lang="zh-TW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 latinLnBrk="0">
              <a:buNone/>
              <a:defRPr lang="zh-TW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 latinLnBrk="0">
              <a:buNone/>
              <a:defRPr lang="zh-TW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/>
              <a:t>按一下以編輯母片副標題樣式</a:t>
            </a:r>
          </a:p>
        </p:txBody>
      </p:sp>
    </p:spTree>
    <p:extLst>
      <p:ext uri="{BB962C8B-B14F-4D97-AF65-F5344CB8AC3E}">
        <p14:creationId xmlns:p14="http://schemas.microsoft.com/office/powerpoint/2010/main" val="9499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/>
              <a:t>按一下以編輯母片文字樣式</a:t>
            </a:r>
          </a:p>
          <a:p>
            <a:pPr lvl="1"/>
            <a:r>
              <a:rPr lang="zh-TW"/>
              <a:t>第二層</a:t>
            </a:r>
          </a:p>
          <a:p>
            <a:pPr lvl="2"/>
            <a:r>
              <a:rPr lang="zh-TW"/>
              <a:t>第三層</a:t>
            </a:r>
          </a:p>
          <a:p>
            <a:pPr lvl="3"/>
            <a:r>
              <a:rPr lang="zh-TW"/>
              <a:t>第四層</a:t>
            </a:r>
          </a:p>
          <a:p>
            <a:pPr lvl="4"/>
            <a:r>
              <a:rPr lang="zh-TW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zh-TW" altLang="en-US"/>
              <a:pPr/>
              <a:t>2016/6/6</a:t>
            </a:fld>
            <a:endParaRPr lang="zh-TW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pPr/>
              <a:t>‹#›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460095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9142412" y="381001"/>
            <a:ext cx="1524001" cy="5638800"/>
          </a:xfrm>
        </p:spPr>
        <p:txBody>
          <a:bodyPr vert="eaVert"/>
          <a:lstStyle/>
          <a:p>
            <a:r>
              <a:rPr lang="zh-TW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1522412" y="381001"/>
            <a:ext cx="7391399" cy="5638800"/>
          </a:xfrm>
        </p:spPr>
        <p:txBody>
          <a:bodyPr vert="eaVert"/>
          <a:lstStyle/>
          <a:p>
            <a:pPr lvl="0"/>
            <a:r>
              <a:rPr lang="zh-TW"/>
              <a:t>按一下以編輯母片文字樣式</a:t>
            </a:r>
          </a:p>
          <a:p>
            <a:pPr lvl="1"/>
            <a:r>
              <a:rPr lang="zh-TW"/>
              <a:t>第二層</a:t>
            </a:r>
          </a:p>
          <a:p>
            <a:pPr lvl="2"/>
            <a:r>
              <a:rPr lang="zh-TW"/>
              <a:t>第三層</a:t>
            </a:r>
          </a:p>
          <a:p>
            <a:pPr lvl="3"/>
            <a:r>
              <a:rPr lang="zh-TW"/>
              <a:t>第四層</a:t>
            </a:r>
          </a:p>
          <a:p>
            <a:pPr lvl="4"/>
            <a:r>
              <a:rPr lang="zh-TW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zh-TW" altLang="en-US"/>
              <a:pPr/>
              <a:t>2016/6/6</a:t>
            </a:fld>
            <a:endParaRPr lang="zh-TW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pPr/>
              <a:t>‹#›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4079035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>
            <a:lvl5pPr latinLnBrk="0">
              <a:defRPr lang="zh-TW"/>
            </a:lvl5pPr>
            <a:lvl6pPr latinLnBrk="0">
              <a:defRPr lang="zh-TW"/>
            </a:lvl6pPr>
          </a:lstStyle>
          <a:p>
            <a:pPr lvl="0"/>
            <a:r>
              <a:rPr lang="zh-TW"/>
              <a:t>按一下以編輯母片文字樣式</a:t>
            </a:r>
          </a:p>
          <a:p>
            <a:pPr lvl="1"/>
            <a:r>
              <a:rPr lang="zh-TW"/>
              <a:t>第二層</a:t>
            </a:r>
          </a:p>
          <a:p>
            <a:pPr lvl="2"/>
            <a:r>
              <a:rPr lang="zh-TW"/>
              <a:t>第三層</a:t>
            </a:r>
          </a:p>
          <a:p>
            <a:pPr lvl="3"/>
            <a:r>
              <a:rPr lang="zh-TW"/>
              <a:t>第四層</a:t>
            </a:r>
          </a:p>
          <a:p>
            <a:pPr lvl="4"/>
            <a:r>
              <a:rPr lang="zh-TW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zh-TW" altLang="en-US"/>
              <a:pPr/>
              <a:t>2016/6/6</a:t>
            </a:fld>
            <a:endParaRPr lang="zh-TW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pPr/>
              <a:t>‹#›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2738254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59614" y="2514600"/>
            <a:ext cx="8692399" cy="2819400"/>
          </a:xfrm>
        </p:spPr>
        <p:txBody>
          <a:bodyPr anchor="b">
            <a:normAutofit/>
          </a:bodyPr>
          <a:lstStyle>
            <a:lvl1pPr algn="l" latinLnBrk="0">
              <a:lnSpc>
                <a:spcPct val="80000"/>
              </a:lnSpc>
              <a:defRPr lang="zh-TW" sz="4800" b="0" cap="none" baseline="0"/>
            </a:lvl1pPr>
          </a:lstStyle>
          <a:p>
            <a:r>
              <a:rPr lang="zh-TW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1065213" y="5410200"/>
            <a:ext cx="8687333" cy="609601"/>
          </a:xfrm>
        </p:spPr>
        <p:txBody>
          <a:bodyPr anchor="t">
            <a:normAutofit/>
          </a:bodyPr>
          <a:lstStyle>
            <a:lvl1pPr marL="0" indent="0" latinLnBrk="0">
              <a:spcBef>
                <a:spcPts val="0"/>
              </a:spcBef>
              <a:buNone/>
              <a:defRPr lang="zh-TW" sz="2000" cap="all" spc="200" baseline="0">
                <a:solidFill>
                  <a:schemeClr val="accent1"/>
                </a:solidFill>
              </a:defRPr>
            </a:lvl1pPr>
            <a:lvl2pPr marL="457200" indent="0" latinLnBrk="0">
              <a:buNone/>
              <a:defRPr lang="zh-TW"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latinLnBrk="0">
              <a:buNone/>
              <a:defRPr lang="zh-TW"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latinLnBrk="0">
              <a:buNone/>
              <a:defRPr lang="zh-TW"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latinLnBrk="0">
              <a:buNone/>
              <a:defRPr lang="zh-TW"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latinLnBrk="0">
              <a:buNone/>
              <a:defRPr lang="zh-TW"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latinLnBrk="0">
              <a:buNone/>
              <a:defRPr lang="zh-TW"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latinLnBrk="0">
              <a:buNone/>
              <a:defRPr lang="zh-TW"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latinLnBrk="0">
              <a:buNone/>
              <a:defRPr lang="zh-TW"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zh-TW" altLang="en-US"/>
              <a:pPr/>
              <a:t>2016/6/6</a:t>
            </a:fld>
            <a:endParaRPr lang="zh-TW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pPr/>
              <a:t>‹#›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1761813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1504781" y="1905001"/>
            <a:ext cx="4419599" cy="4114800"/>
          </a:xfrm>
        </p:spPr>
        <p:txBody>
          <a:bodyPr>
            <a:normAutofit/>
          </a:bodyPr>
          <a:lstStyle>
            <a:lvl1pPr latinLnBrk="0">
              <a:defRPr lang="zh-TW" sz="2400"/>
            </a:lvl1pPr>
            <a:lvl2pPr latinLnBrk="0">
              <a:defRPr lang="zh-TW" sz="2000"/>
            </a:lvl2pPr>
            <a:lvl3pPr latinLnBrk="0">
              <a:defRPr lang="zh-TW" sz="1800"/>
            </a:lvl3pPr>
            <a:lvl4pPr latinLnBrk="0">
              <a:defRPr lang="zh-TW" sz="1600"/>
            </a:lvl4pPr>
            <a:lvl5pPr latinLnBrk="0">
              <a:defRPr lang="zh-TW" sz="1600"/>
            </a:lvl5pPr>
            <a:lvl6pPr latinLnBrk="0">
              <a:defRPr lang="zh-TW" sz="1600"/>
            </a:lvl6pPr>
            <a:lvl7pPr latinLnBrk="0">
              <a:defRPr lang="zh-TW" sz="1600"/>
            </a:lvl7pPr>
            <a:lvl8pPr latinLnBrk="0">
              <a:defRPr lang="zh-TW" sz="1600"/>
            </a:lvl8pPr>
            <a:lvl9pPr latinLnBrk="0">
              <a:defRPr lang="zh-TW" sz="1600"/>
            </a:lvl9pPr>
          </a:lstStyle>
          <a:p>
            <a:pPr lvl="0"/>
            <a:r>
              <a:rPr lang="zh-TW"/>
              <a:t>按一下以編輯母片文字樣式</a:t>
            </a:r>
          </a:p>
          <a:p>
            <a:pPr lvl="1"/>
            <a:r>
              <a:rPr lang="zh-TW"/>
              <a:t>第二層</a:t>
            </a:r>
          </a:p>
          <a:p>
            <a:pPr lvl="2"/>
            <a:r>
              <a:rPr lang="zh-TW"/>
              <a:t>第三層</a:t>
            </a:r>
          </a:p>
          <a:p>
            <a:pPr lvl="3"/>
            <a:r>
              <a:rPr lang="zh-TW"/>
              <a:t>第四層</a:t>
            </a:r>
          </a:p>
          <a:p>
            <a:pPr lvl="4"/>
            <a:r>
              <a:rPr lang="zh-TW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229183" y="1905001"/>
            <a:ext cx="4419600" cy="4114800"/>
          </a:xfrm>
        </p:spPr>
        <p:txBody>
          <a:bodyPr>
            <a:normAutofit/>
          </a:bodyPr>
          <a:lstStyle>
            <a:lvl1pPr latinLnBrk="0">
              <a:defRPr lang="zh-TW" sz="2400"/>
            </a:lvl1pPr>
            <a:lvl2pPr latinLnBrk="0">
              <a:defRPr lang="zh-TW" sz="2000"/>
            </a:lvl2pPr>
            <a:lvl3pPr latinLnBrk="0">
              <a:defRPr lang="zh-TW" sz="1800"/>
            </a:lvl3pPr>
            <a:lvl4pPr latinLnBrk="0">
              <a:defRPr lang="zh-TW" sz="1600"/>
            </a:lvl4pPr>
            <a:lvl5pPr latinLnBrk="0">
              <a:defRPr lang="zh-TW" sz="1600"/>
            </a:lvl5pPr>
            <a:lvl6pPr latinLnBrk="0">
              <a:defRPr lang="zh-TW" sz="1600"/>
            </a:lvl6pPr>
            <a:lvl7pPr latinLnBrk="0">
              <a:defRPr lang="zh-TW" sz="1600"/>
            </a:lvl7pPr>
            <a:lvl8pPr latinLnBrk="0">
              <a:defRPr lang="zh-TW" sz="1600"/>
            </a:lvl8pPr>
            <a:lvl9pPr latinLnBrk="0">
              <a:defRPr lang="zh-TW" sz="1600"/>
            </a:lvl9pPr>
          </a:lstStyle>
          <a:p>
            <a:pPr lvl="0"/>
            <a:r>
              <a:rPr lang="zh-TW"/>
              <a:t>按一下以編輯母片文字樣式</a:t>
            </a:r>
          </a:p>
          <a:p>
            <a:pPr lvl="1"/>
            <a:r>
              <a:rPr lang="zh-TW"/>
              <a:t>第二層</a:t>
            </a:r>
          </a:p>
          <a:p>
            <a:pPr lvl="2"/>
            <a:r>
              <a:rPr lang="zh-TW"/>
              <a:t>第三層</a:t>
            </a:r>
          </a:p>
          <a:p>
            <a:pPr lvl="3"/>
            <a:r>
              <a:rPr lang="zh-TW"/>
              <a:t>第四層</a:t>
            </a:r>
          </a:p>
          <a:p>
            <a:pPr lvl="4"/>
            <a:r>
              <a:rPr lang="zh-TW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zh-TW" altLang="en-US"/>
              <a:pPr/>
              <a:t>2016/6/6</a:t>
            </a:fld>
            <a:endParaRPr lang="zh-TW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pPr/>
              <a:t>‹#›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2825340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latinLnBrk="0">
              <a:defRPr lang="zh-TW"/>
            </a:lvl1pPr>
          </a:lstStyle>
          <a:p>
            <a:r>
              <a:rPr lang="zh-TW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1522411" y="1905000"/>
            <a:ext cx="4416552" cy="762000"/>
          </a:xfrm>
        </p:spPr>
        <p:txBody>
          <a:bodyPr anchor="ctr">
            <a:noAutofit/>
          </a:bodyPr>
          <a:lstStyle>
            <a:lvl1pPr marL="0" indent="0" latinLnBrk="0">
              <a:spcBef>
                <a:spcPts val="0"/>
              </a:spcBef>
              <a:buNone/>
              <a:defRPr lang="zh-TW" sz="2000" b="0" cap="all" spc="200" baseline="0">
                <a:solidFill>
                  <a:schemeClr val="accent1"/>
                </a:solidFill>
              </a:defRPr>
            </a:lvl1pPr>
            <a:lvl2pPr marL="457200" indent="0" latinLnBrk="0">
              <a:buNone/>
              <a:defRPr lang="zh-TW" sz="2000" b="1"/>
            </a:lvl2pPr>
            <a:lvl3pPr marL="914400" indent="0" latinLnBrk="0">
              <a:buNone/>
              <a:defRPr lang="zh-TW" sz="1800" b="1"/>
            </a:lvl3pPr>
            <a:lvl4pPr marL="1371600" indent="0" latinLnBrk="0">
              <a:buNone/>
              <a:defRPr lang="zh-TW" sz="1600" b="1"/>
            </a:lvl4pPr>
            <a:lvl5pPr marL="1828800" indent="0" latinLnBrk="0">
              <a:buNone/>
              <a:defRPr lang="zh-TW" sz="1600" b="1"/>
            </a:lvl5pPr>
            <a:lvl6pPr marL="2286000" indent="0" latinLnBrk="0">
              <a:buNone/>
              <a:defRPr lang="zh-TW" sz="1600" b="1"/>
            </a:lvl6pPr>
            <a:lvl7pPr marL="2743200" indent="0" latinLnBrk="0">
              <a:buNone/>
              <a:defRPr lang="zh-TW" sz="1600" b="1"/>
            </a:lvl7pPr>
            <a:lvl8pPr marL="3200400" indent="0" latinLnBrk="0">
              <a:buNone/>
              <a:defRPr lang="zh-TW" sz="1600" b="1"/>
            </a:lvl8pPr>
            <a:lvl9pPr marL="3657600" indent="0" latinLnBrk="0">
              <a:buNone/>
              <a:defRPr lang="zh-TW" sz="1600" b="1"/>
            </a:lvl9pPr>
          </a:lstStyle>
          <a:p>
            <a:pPr lvl="0"/>
            <a:r>
              <a:rPr lang="zh-TW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1522411" y="2743201"/>
            <a:ext cx="4416552" cy="3276600"/>
          </a:xfrm>
        </p:spPr>
        <p:txBody>
          <a:bodyPr>
            <a:normAutofit/>
          </a:bodyPr>
          <a:lstStyle>
            <a:lvl1pPr latinLnBrk="0">
              <a:defRPr lang="zh-TW" sz="2400"/>
            </a:lvl1pPr>
            <a:lvl2pPr latinLnBrk="0">
              <a:defRPr lang="zh-TW" sz="2000"/>
            </a:lvl2pPr>
            <a:lvl3pPr latinLnBrk="0">
              <a:defRPr lang="zh-TW" sz="1800"/>
            </a:lvl3pPr>
            <a:lvl4pPr latinLnBrk="0">
              <a:defRPr lang="zh-TW" sz="1600"/>
            </a:lvl4pPr>
            <a:lvl5pPr latinLnBrk="0">
              <a:defRPr lang="zh-TW" sz="1600"/>
            </a:lvl5pPr>
            <a:lvl6pPr latinLnBrk="0">
              <a:defRPr lang="zh-TW" sz="1600"/>
            </a:lvl6pPr>
            <a:lvl7pPr latinLnBrk="0">
              <a:defRPr lang="zh-TW" sz="1600"/>
            </a:lvl7pPr>
            <a:lvl8pPr latinLnBrk="0">
              <a:defRPr lang="zh-TW" sz="1600"/>
            </a:lvl8pPr>
            <a:lvl9pPr latinLnBrk="0">
              <a:defRPr lang="zh-TW" sz="1600"/>
            </a:lvl9pPr>
          </a:lstStyle>
          <a:p>
            <a:pPr lvl="0"/>
            <a:r>
              <a:rPr lang="zh-TW"/>
              <a:t>按一下以編輯母片文字樣式</a:t>
            </a:r>
          </a:p>
          <a:p>
            <a:pPr lvl="1"/>
            <a:r>
              <a:rPr lang="zh-TW"/>
              <a:t>第二層</a:t>
            </a:r>
          </a:p>
          <a:p>
            <a:pPr lvl="2"/>
            <a:r>
              <a:rPr lang="zh-TW"/>
              <a:t>第三層</a:t>
            </a:r>
          </a:p>
          <a:p>
            <a:pPr lvl="3"/>
            <a:r>
              <a:rPr lang="zh-TW"/>
              <a:t>第四層</a:t>
            </a:r>
          </a:p>
          <a:p>
            <a:pPr lvl="4"/>
            <a:r>
              <a:rPr lang="zh-TW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249861" y="1905000"/>
            <a:ext cx="4416552" cy="762000"/>
          </a:xfrm>
        </p:spPr>
        <p:txBody>
          <a:bodyPr anchor="ctr">
            <a:noAutofit/>
          </a:bodyPr>
          <a:lstStyle>
            <a:lvl1pPr marL="0" indent="0" latinLnBrk="0">
              <a:spcBef>
                <a:spcPts val="0"/>
              </a:spcBef>
              <a:buNone/>
              <a:defRPr lang="zh-TW" sz="2000" b="0" cap="all" spc="200" baseline="0">
                <a:solidFill>
                  <a:schemeClr val="accent1"/>
                </a:solidFill>
              </a:defRPr>
            </a:lvl1pPr>
            <a:lvl2pPr marL="457200" indent="0" latinLnBrk="0">
              <a:buNone/>
              <a:defRPr lang="zh-TW" sz="2000" b="1"/>
            </a:lvl2pPr>
            <a:lvl3pPr marL="914400" indent="0" latinLnBrk="0">
              <a:buNone/>
              <a:defRPr lang="zh-TW" sz="1800" b="1"/>
            </a:lvl3pPr>
            <a:lvl4pPr marL="1371600" indent="0" latinLnBrk="0">
              <a:buNone/>
              <a:defRPr lang="zh-TW" sz="1600" b="1"/>
            </a:lvl4pPr>
            <a:lvl5pPr marL="1828800" indent="0" latinLnBrk="0">
              <a:buNone/>
              <a:defRPr lang="zh-TW" sz="1600" b="1"/>
            </a:lvl5pPr>
            <a:lvl6pPr marL="2286000" indent="0" latinLnBrk="0">
              <a:buNone/>
              <a:defRPr lang="zh-TW" sz="1600" b="1"/>
            </a:lvl6pPr>
            <a:lvl7pPr marL="2743200" indent="0" latinLnBrk="0">
              <a:buNone/>
              <a:defRPr lang="zh-TW" sz="1600" b="1"/>
            </a:lvl7pPr>
            <a:lvl8pPr marL="3200400" indent="0" latinLnBrk="0">
              <a:buNone/>
              <a:defRPr lang="zh-TW" sz="1600" b="1"/>
            </a:lvl8pPr>
            <a:lvl9pPr marL="3657600" indent="0" latinLnBrk="0">
              <a:buNone/>
              <a:defRPr lang="zh-TW" sz="1600" b="1"/>
            </a:lvl9pPr>
          </a:lstStyle>
          <a:p>
            <a:pPr lvl="0"/>
            <a:r>
              <a:rPr lang="zh-TW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249861" y="2743201"/>
            <a:ext cx="4416552" cy="3276600"/>
          </a:xfrm>
        </p:spPr>
        <p:txBody>
          <a:bodyPr>
            <a:normAutofit/>
          </a:bodyPr>
          <a:lstStyle>
            <a:lvl1pPr latinLnBrk="0">
              <a:defRPr lang="zh-TW" sz="2400"/>
            </a:lvl1pPr>
            <a:lvl2pPr latinLnBrk="0">
              <a:defRPr lang="zh-TW" sz="2000"/>
            </a:lvl2pPr>
            <a:lvl3pPr latinLnBrk="0">
              <a:defRPr lang="zh-TW" sz="1800"/>
            </a:lvl3pPr>
            <a:lvl4pPr latinLnBrk="0">
              <a:defRPr lang="zh-TW" sz="1600"/>
            </a:lvl4pPr>
            <a:lvl5pPr latinLnBrk="0">
              <a:defRPr lang="zh-TW" sz="1600"/>
            </a:lvl5pPr>
            <a:lvl6pPr latinLnBrk="0">
              <a:defRPr lang="zh-TW" sz="1600"/>
            </a:lvl6pPr>
            <a:lvl7pPr latinLnBrk="0">
              <a:defRPr lang="zh-TW" sz="1600"/>
            </a:lvl7pPr>
            <a:lvl8pPr latinLnBrk="0">
              <a:defRPr lang="zh-TW" sz="1600"/>
            </a:lvl8pPr>
            <a:lvl9pPr latinLnBrk="0">
              <a:defRPr lang="zh-TW" sz="1600"/>
            </a:lvl9pPr>
          </a:lstStyle>
          <a:p>
            <a:pPr lvl="0"/>
            <a:r>
              <a:rPr lang="zh-TW"/>
              <a:t>按一下以編輯母片文字樣式</a:t>
            </a:r>
          </a:p>
          <a:p>
            <a:pPr lvl="1"/>
            <a:r>
              <a:rPr lang="zh-TW"/>
              <a:t>第二層</a:t>
            </a:r>
          </a:p>
          <a:p>
            <a:pPr lvl="2"/>
            <a:r>
              <a:rPr lang="zh-TW"/>
              <a:t>第三層</a:t>
            </a:r>
          </a:p>
          <a:p>
            <a:pPr lvl="3"/>
            <a:r>
              <a:rPr lang="zh-TW"/>
              <a:t>第四層</a:t>
            </a:r>
          </a:p>
          <a:p>
            <a:pPr lvl="4"/>
            <a:r>
              <a:rPr lang="zh-TW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zh-TW" altLang="en-US"/>
              <a:pPr/>
              <a:t>2016/6/6</a:t>
            </a:fld>
            <a:endParaRPr lang="zh-TW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pPr/>
              <a:t>‹#›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420841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zh-TW" altLang="en-US"/>
              <a:pPr/>
              <a:t>2016/6/6</a:t>
            </a:fld>
            <a:endParaRPr lang="zh-TW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pPr/>
              <a:t>‹#›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162663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zh-TW" altLang="en-US"/>
              <a:pPr/>
              <a:t>2016/6/6</a:t>
            </a:fld>
            <a:endParaRPr lang="zh-TW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pPr/>
              <a:t>‹#›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3607540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anchor="b">
            <a:noAutofit/>
          </a:bodyPr>
          <a:lstStyle>
            <a:lvl1pPr algn="l" latinLnBrk="0">
              <a:lnSpc>
                <a:spcPct val="90000"/>
              </a:lnSpc>
              <a:defRPr lang="zh-TW" sz="3600" b="0" baseline="0">
                <a:solidFill>
                  <a:schemeClr val="tx1"/>
                </a:solidFill>
              </a:defRPr>
            </a:lvl1pPr>
          </a:lstStyle>
          <a:p>
            <a:r>
              <a:rPr lang="zh-TW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951414" y="685800"/>
            <a:ext cx="6400800" cy="5334000"/>
          </a:xfrm>
        </p:spPr>
        <p:txBody>
          <a:bodyPr>
            <a:normAutofit/>
          </a:bodyPr>
          <a:lstStyle>
            <a:lvl1pPr latinLnBrk="0">
              <a:defRPr lang="zh-TW" sz="2400"/>
            </a:lvl1pPr>
            <a:lvl2pPr latinLnBrk="0">
              <a:defRPr lang="zh-TW" sz="2000"/>
            </a:lvl2pPr>
            <a:lvl3pPr latinLnBrk="0">
              <a:defRPr lang="zh-TW" sz="1800"/>
            </a:lvl3pPr>
            <a:lvl4pPr latinLnBrk="0">
              <a:defRPr lang="zh-TW" sz="1600"/>
            </a:lvl4pPr>
            <a:lvl5pPr latinLnBrk="0">
              <a:defRPr lang="zh-TW" sz="1600"/>
            </a:lvl5pPr>
            <a:lvl6pPr latinLnBrk="0">
              <a:defRPr lang="zh-TW" sz="1600"/>
            </a:lvl6pPr>
            <a:lvl7pPr latinLnBrk="0">
              <a:defRPr lang="zh-TW" sz="1600"/>
            </a:lvl7pPr>
            <a:lvl8pPr latinLnBrk="0">
              <a:defRPr lang="zh-TW" sz="1600"/>
            </a:lvl8pPr>
            <a:lvl9pPr latinLnBrk="0">
              <a:defRPr lang="zh-TW" sz="1600"/>
            </a:lvl9pPr>
          </a:lstStyle>
          <a:p>
            <a:pPr lvl="0"/>
            <a:r>
              <a:rPr lang="zh-TW"/>
              <a:t>按一下以編輯母片文字樣式</a:t>
            </a:r>
          </a:p>
          <a:p>
            <a:pPr lvl="1"/>
            <a:r>
              <a:rPr lang="zh-TW"/>
              <a:t>第二層</a:t>
            </a:r>
          </a:p>
          <a:p>
            <a:pPr lvl="2"/>
            <a:r>
              <a:rPr lang="zh-TW"/>
              <a:t>第三層</a:t>
            </a:r>
          </a:p>
          <a:p>
            <a:pPr lvl="3"/>
            <a:r>
              <a:rPr lang="zh-TW"/>
              <a:t>第四層</a:t>
            </a:r>
          </a:p>
          <a:p>
            <a:pPr lvl="4"/>
            <a:r>
              <a:rPr lang="zh-TW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>
            <a:normAutofit/>
          </a:bodyPr>
          <a:lstStyle>
            <a:lvl1pPr marL="0" indent="0" latinLnBrk="0">
              <a:lnSpc>
                <a:spcPct val="90000"/>
              </a:lnSpc>
              <a:spcBef>
                <a:spcPts val="1200"/>
              </a:spcBef>
              <a:buNone/>
              <a:defRPr lang="zh-TW" sz="1800"/>
            </a:lvl1pPr>
            <a:lvl2pPr marL="457200" indent="0" latinLnBrk="0">
              <a:buNone/>
              <a:defRPr lang="zh-TW" sz="1200"/>
            </a:lvl2pPr>
            <a:lvl3pPr marL="914400" indent="0" latinLnBrk="0">
              <a:buNone/>
              <a:defRPr lang="zh-TW" sz="1000"/>
            </a:lvl3pPr>
            <a:lvl4pPr marL="1371600" indent="0" latinLnBrk="0">
              <a:buNone/>
              <a:defRPr lang="zh-TW" sz="900"/>
            </a:lvl4pPr>
            <a:lvl5pPr marL="1828800" indent="0" latinLnBrk="0">
              <a:buNone/>
              <a:defRPr lang="zh-TW" sz="900"/>
            </a:lvl5pPr>
            <a:lvl6pPr marL="2286000" indent="0" latinLnBrk="0">
              <a:buNone/>
              <a:defRPr lang="zh-TW" sz="900"/>
            </a:lvl6pPr>
            <a:lvl7pPr marL="2743200" indent="0" latinLnBrk="0">
              <a:buNone/>
              <a:defRPr lang="zh-TW" sz="900"/>
            </a:lvl7pPr>
            <a:lvl8pPr marL="3200400" indent="0" latinLnBrk="0">
              <a:buNone/>
              <a:defRPr lang="zh-TW" sz="900"/>
            </a:lvl8pPr>
            <a:lvl9pPr marL="3657600" indent="0" latinLnBrk="0">
              <a:buNone/>
              <a:defRPr lang="zh-TW" sz="900"/>
            </a:lvl9pPr>
          </a:lstStyle>
          <a:p>
            <a:pPr lvl="0"/>
            <a:r>
              <a:rPr lang="zh-TW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zh-TW" altLang="en-US"/>
              <a:pPr/>
              <a:t>2016/6/6</a:t>
            </a:fld>
            <a:endParaRPr lang="zh-TW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pPr/>
              <a:t>‹#›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2544981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4951414" y="685800"/>
            <a:ext cx="6400799" cy="5334000"/>
          </a:xfrm>
          <a:solidFill>
            <a:schemeClr val="bg2"/>
          </a:solidFill>
          <a:ln w="76200">
            <a:solidFill>
              <a:schemeClr val="tx1"/>
            </a:solidFill>
            <a:miter lim="800000"/>
          </a:ln>
        </p:spPr>
        <p:txBody>
          <a:bodyPr>
            <a:normAutofit/>
          </a:bodyPr>
          <a:lstStyle>
            <a:lvl1pPr marL="0" indent="0" algn="ctr" latinLnBrk="0">
              <a:buNone/>
              <a:defRPr lang="zh-TW" sz="2400"/>
            </a:lvl1pPr>
            <a:lvl2pPr marL="457200" indent="0" latinLnBrk="0">
              <a:buNone/>
              <a:defRPr lang="zh-TW" sz="2800"/>
            </a:lvl2pPr>
            <a:lvl3pPr marL="914400" indent="0" latinLnBrk="0">
              <a:buNone/>
              <a:defRPr lang="zh-TW" sz="2400"/>
            </a:lvl3pPr>
            <a:lvl4pPr marL="1371600" indent="0" latinLnBrk="0">
              <a:buNone/>
              <a:defRPr lang="zh-TW" sz="2000"/>
            </a:lvl4pPr>
            <a:lvl5pPr marL="1828800" indent="0" latinLnBrk="0">
              <a:buNone/>
              <a:defRPr lang="zh-TW" sz="2000"/>
            </a:lvl5pPr>
            <a:lvl6pPr marL="2286000" indent="0" latinLnBrk="0">
              <a:buNone/>
              <a:defRPr lang="zh-TW" sz="2000"/>
            </a:lvl6pPr>
            <a:lvl7pPr marL="2743200" indent="0" latinLnBrk="0">
              <a:buNone/>
              <a:defRPr lang="zh-TW" sz="2000"/>
            </a:lvl7pPr>
            <a:lvl8pPr marL="3200400" indent="0" latinLnBrk="0">
              <a:buNone/>
              <a:defRPr lang="zh-TW" sz="2000"/>
            </a:lvl8pPr>
            <a:lvl9pPr marL="3657600" indent="0" latinLnBrk="0">
              <a:buNone/>
              <a:defRPr lang="zh-TW" sz="2000"/>
            </a:lvl9pPr>
          </a:lstStyle>
          <a:p>
            <a:endParaRPr lang="zh-TW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anchor="b">
            <a:normAutofit/>
          </a:bodyPr>
          <a:lstStyle>
            <a:lvl1pPr algn="l" latinLnBrk="0">
              <a:lnSpc>
                <a:spcPct val="90000"/>
              </a:lnSpc>
              <a:defRPr lang="zh-TW" sz="3600" b="0" baseline="0">
                <a:solidFill>
                  <a:schemeClr val="tx1"/>
                </a:solidFill>
              </a:defRPr>
            </a:lvl1pPr>
          </a:lstStyle>
          <a:p>
            <a:r>
              <a:rPr lang="zh-TW"/>
              <a:t>按一下以編輯母片標題樣式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>
            <a:normAutofit/>
          </a:bodyPr>
          <a:lstStyle>
            <a:lvl1pPr marL="0" indent="0" latinLnBrk="0">
              <a:lnSpc>
                <a:spcPct val="90000"/>
              </a:lnSpc>
              <a:spcBef>
                <a:spcPts val="1200"/>
              </a:spcBef>
              <a:buNone/>
              <a:defRPr lang="zh-TW" sz="1800"/>
            </a:lvl1pPr>
            <a:lvl2pPr marL="457200" indent="0" latinLnBrk="0">
              <a:buNone/>
              <a:defRPr lang="zh-TW" sz="1200"/>
            </a:lvl2pPr>
            <a:lvl3pPr marL="914400" indent="0" latinLnBrk="0">
              <a:buNone/>
              <a:defRPr lang="zh-TW" sz="1000"/>
            </a:lvl3pPr>
            <a:lvl4pPr marL="1371600" indent="0" latinLnBrk="0">
              <a:buNone/>
              <a:defRPr lang="zh-TW" sz="900"/>
            </a:lvl4pPr>
            <a:lvl5pPr marL="1828800" indent="0" latinLnBrk="0">
              <a:buNone/>
              <a:defRPr lang="zh-TW" sz="900"/>
            </a:lvl5pPr>
            <a:lvl6pPr marL="2286000" indent="0" latinLnBrk="0">
              <a:buNone/>
              <a:defRPr lang="zh-TW" sz="900"/>
            </a:lvl6pPr>
            <a:lvl7pPr marL="2743200" indent="0" latinLnBrk="0">
              <a:buNone/>
              <a:defRPr lang="zh-TW" sz="900"/>
            </a:lvl7pPr>
            <a:lvl8pPr marL="3200400" indent="0" latinLnBrk="0">
              <a:buNone/>
              <a:defRPr lang="zh-TW" sz="900"/>
            </a:lvl8pPr>
            <a:lvl9pPr marL="3657600" indent="0" latinLnBrk="0">
              <a:buNone/>
              <a:defRPr lang="zh-TW" sz="900"/>
            </a:lvl9pPr>
          </a:lstStyle>
          <a:p>
            <a:pPr lvl="0"/>
            <a:r>
              <a:rPr lang="zh-TW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zh-TW" altLang="en-US"/>
              <a:pPr/>
              <a:t>2016/6/6</a:t>
            </a:fld>
            <a:endParaRPr lang="zh-TW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pPr/>
              <a:t>‹#›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2249172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TW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1522413" y="1904999"/>
            <a:ext cx="9134391" cy="4114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/>
              <a:t>按一下以編輯母片文字樣式</a:t>
            </a:r>
          </a:p>
          <a:p>
            <a:pPr lvl="1"/>
            <a:r>
              <a:rPr lang="zh-TW"/>
              <a:t>第二層</a:t>
            </a:r>
          </a:p>
          <a:p>
            <a:pPr lvl="2"/>
            <a:r>
              <a:rPr lang="zh-TW"/>
              <a:t>第三層</a:t>
            </a:r>
          </a:p>
          <a:p>
            <a:pPr lvl="3"/>
            <a:r>
              <a:rPr lang="zh-TW"/>
              <a:t>第四層</a:t>
            </a:r>
          </a:p>
          <a:p>
            <a:pPr lvl="4"/>
            <a:r>
              <a:rPr lang="zh-TW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226422" y="6400800"/>
            <a:ext cx="144938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latinLnBrk="0">
              <a:defRPr lang="zh-TW" sz="1000">
                <a:solidFill>
                  <a:schemeClr val="tx1">
                    <a:tint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03F41C87-7AD9-4845-A077-840E4A0F3F06}" type="datetimeFigureOut">
              <a:rPr lang="en-US" altLang="zh-TW" smtClean="0"/>
              <a:pPr/>
              <a:t>6/6/2016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1522413" y="6400800"/>
            <a:ext cx="655319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latinLnBrk="0">
              <a:defRPr lang="zh-TW" sz="1000">
                <a:solidFill>
                  <a:schemeClr val="tx1">
                    <a:tint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9828211" y="6400800"/>
            <a:ext cx="838201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latinLnBrk="0">
              <a:defRPr lang="zh-TW" sz="1000">
                <a:solidFill>
                  <a:schemeClr val="tx1">
                    <a:tint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2A013F82-EE5E-44EE-A61D-E31C6657F26F}" type="slidenum">
              <a:rPr lang="en-US" altLang="zh-TW" smtClean="0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4030599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zh-TW" sz="3600" kern="1200" spc="100" baseline="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j-cs"/>
        </a:defRPr>
      </a:lvl1pPr>
    </p:titleStyle>
    <p:bodyStyle>
      <a:lvl1pPr marL="223838" indent="-223838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SzPct val="100000"/>
        <a:buFont typeface="Arial" pitchFamily="34" charset="0"/>
        <a:buChar char="•"/>
        <a:defRPr lang="zh-TW" sz="24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1pPr>
      <a:lvl2pPr marL="463550" indent="-231775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SzPct val="100000"/>
        <a:buFont typeface="Arial" pitchFamily="34" charset="0"/>
        <a:buChar char="•"/>
        <a:defRPr lang="zh-TW" sz="20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2pPr>
      <a:lvl3pPr marL="682625" indent="-21907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lang="zh-TW" sz="18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3pPr>
      <a:lvl4pPr marL="857250" indent="-17462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lang="zh-TW" sz="16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4pPr>
      <a:lvl5pPr marL="1030288" indent="-173038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lang="zh-TW" sz="16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5pPr>
      <a:lvl6pPr marL="1207008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lang="zh-TW"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380744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lang="zh-TW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554480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lang="zh-TW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728216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lang="zh-TW"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lang="zh-TW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zh-TW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zh-TW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zh-TW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zh-TW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zh-TW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zh-TW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zh-TW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zh-TW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pos="3839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標題 2"/>
          <p:cNvSpPr txBox="1">
            <a:spLocks/>
          </p:cNvSpPr>
          <p:nvPr/>
        </p:nvSpPr>
        <p:spPr>
          <a:xfrm>
            <a:off x="8151812" y="2355435"/>
            <a:ext cx="2438400" cy="22098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sz="15000" i="0" u="none" strike="noStrike" kern="1200" normalizeH="0" baseline="0" noProof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+mj-cs"/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ctrTitle"/>
          </p:nvPr>
        </p:nvSpPr>
        <p:spPr>
          <a:xfrm>
            <a:off x="3122612" y="457200"/>
            <a:ext cx="6477000" cy="838200"/>
          </a:xfrm>
        </p:spPr>
        <p:txBody>
          <a:bodyPr>
            <a:normAutofit/>
          </a:bodyPr>
          <a:lstStyle/>
          <a:p>
            <a:r>
              <a:rPr lang="zh-TW" altLang="en-US" sz="44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計概期末專題</a:t>
            </a:r>
            <a:endParaRPr lang="zh-TW" sz="44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" name="副標題 3"/>
          <p:cNvSpPr>
            <a:spLocks noGrp="1"/>
          </p:cNvSpPr>
          <p:nvPr>
            <p:ph type="subTitle" idx="1"/>
          </p:nvPr>
        </p:nvSpPr>
        <p:spPr>
          <a:xfrm>
            <a:off x="1625510" y="5257800"/>
            <a:ext cx="9905999" cy="1219200"/>
          </a:xfrm>
        </p:spPr>
        <p:txBody>
          <a:bodyPr/>
          <a:lstStyle/>
          <a:p>
            <a:r>
              <a:rPr lang="zh-TW" altLang="en-US" b="1" cap="none" spc="0" dirty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林見達、林晏</a:t>
            </a:r>
            <a:r>
              <a:rPr lang="zh-TW" altLang="en-US" b="1" cap="none" spc="0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右、張耕碩、林易澄、李耘禎、蔡宗豫、黃柏諺、施季宏</a:t>
            </a:r>
            <a:endParaRPr lang="zh-TW" b="1" cap="none" spc="0" dirty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effectLst>
                <a:innerShdw blurRad="101600" dist="76200" dir="5400000">
                  <a:schemeClr val="accent1">
                    <a:satMod val="190000"/>
                    <a:tint val="100000"/>
                    <a:alpha val="74000"/>
                  </a:schemeClr>
                </a:innerShdw>
              </a:effectLst>
            </a:endParaRPr>
          </a:p>
        </p:txBody>
      </p:sp>
      <p:sp>
        <p:nvSpPr>
          <p:cNvPr id="12" name="標題 2"/>
          <p:cNvSpPr txBox="1">
            <a:spLocks/>
          </p:cNvSpPr>
          <p:nvPr/>
        </p:nvSpPr>
        <p:spPr>
          <a:xfrm>
            <a:off x="9599612" y="5334000"/>
            <a:ext cx="2438400" cy="3048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sz="4400" b="1" i="0" u="none" strike="noStrike" kern="1200" cap="none" spc="10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+mj-cs"/>
            </a:endParaRPr>
          </a:p>
        </p:txBody>
      </p:sp>
      <p:sp>
        <p:nvSpPr>
          <p:cNvPr id="13" name="標題 2"/>
          <p:cNvSpPr txBox="1">
            <a:spLocks/>
          </p:cNvSpPr>
          <p:nvPr/>
        </p:nvSpPr>
        <p:spPr>
          <a:xfrm>
            <a:off x="5359310" y="5334000"/>
            <a:ext cx="2438400" cy="3048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sz="4400" b="1" i="0" u="none" strike="noStrike" kern="1200" cap="none" spc="10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+mj-cs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1633344" y="2590800"/>
            <a:ext cx="8489825" cy="11757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  <a:spcBef>
                <a:spcPct val="0"/>
              </a:spcBef>
              <a:defRPr/>
            </a:pPr>
            <a:r>
              <a:rPr lang="en-US" altLang="zh-TW" sz="8000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latin typeface="MS Reference Sans Serif" panose="020B0604030504040204" pitchFamily="34" charset="0"/>
                <a:ea typeface="標楷體" panose="03000509000000000000" pitchFamily="65" charset="-120"/>
              </a:rPr>
              <a:t>2048   </a:t>
            </a:r>
            <a:r>
              <a:rPr lang="en-US" altLang="zh-TW" sz="8800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latin typeface="MS Reference Sans Serif" panose="020B0604030504040204" pitchFamily="34" charset="0"/>
                <a:ea typeface="標楷體" panose="03000509000000000000" pitchFamily="65" charset="-120"/>
              </a:rPr>
              <a:t>&amp;</a:t>
            </a:r>
            <a:r>
              <a:rPr lang="en-US" altLang="zh-TW" sz="8000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latin typeface="MS Reference Sans Serif" panose="020B0604030504040204" pitchFamily="34" charset="0"/>
                <a:ea typeface="標楷體" panose="03000509000000000000" pitchFamily="65" charset="-120"/>
              </a:rPr>
              <a:t>   _A_B</a:t>
            </a:r>
            <a:endParaRPr lang="zh-TW" altLang="zh-TW" sz="8000" b="1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  <a:latin typeface="MS Reference Sans Serif" panose="020B0604030504040204" pitchFamily="34" charset="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808920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 l="2857" t="12190" r="8612" b="40593"/>
          <a:stretch>
            <a:fillRect/>
          </a:stretch>
        </p:blipFill>
        <p:spPr bwMode="auto">
          <a:xfrm>
            <a:off x="303212" y="304800"/>
            <a:ext cx="11430000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文字方塊 5"/>
          <p:cNvSpPr txBox="1"/>
          <p:nvPr/>
        </p:nvSpPr>
        <p:spPr>
          <a:xfrm>
            <a:off x="531812" y="4343400"/>
            <a:ext cx="11288988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2000" dirty="0" smtClean="0"/>
              <a:t>因為∀ </a:t>
            </a:r>
            <a:r>
              <a:rPr lang="en-US" altLang="zh-TW" sz="2000" dirty="0" smtClean="0"/>
              <a:t>map[row][</a:t>
            </a:r>
            <a:r>
              <a:rPr lang="en-US" altLang="zh-TW" sz="2000" dirty="0" err="1" smtClean="0"/>
              <a:t>col</a:t>
            </a:r>
            <a:r>
              <a:rPr lang="en-US" altLang="zh-TW" sz="2000" dirty="0" smtClean="0"/>
              <a:t>]</a:t>
            </a:r>
            <a:r>
              <a:rPr lang="zh-TW" altLang="en-US" sz="2000" dirty="0" smtClean="0"/>
              <a:t> </a:t>
            </a:r>
            <a:r>
              <a:rPr lang="en-US" altLang="zh-TW" sz="2000" dirty="0" smtClean="0"/>
              <a:t>!=</a:t>
            </a:r>
            <a:r>
              <a:rPr lang="zh-TW" altLang="en-US" sz="2000" dirty="0" smtClean="0"/>
              <a:t> </a:t>
            </a:r>
            <a:r>
              <a:rPr lang="en-US" altLang="zh-TW" sz="2000" dirty="0" smtClean="0"/>
              <a:t>0</a:t>
            </a:r>
            <a:r>
              <a:rPr lang="zh-TW" altLang="en-US" sz="2000" dirty="0" smtClean="0"/>
              <a:t> </a:t>
            </a:r>
            <a:r>
              <a:rPr lang="en-US" altLang="zh-TW" sz="2000" dirty="0" smtClean="0"/>
              <a:t>=&gt;</a:t>
            </a:r>
            <a:r>
              <a:rPr lang="zh-TW" altLang="en-US" sz="2000" dirty="0" smtClean="0"/>
              <a:t> </a:t>
            </a:r>
            <a:r>
              <a:rPr lang="en-US" altLang="zh-TW" sz="2000" dirty="0" smtClean="0"/>
              <a:t>K=0</a:t>
            </a:r>
            <a:r>
              <a:rPr lang="zh-TW" altLang="en-US" sz="2000" dirty="0" smtClean="0"/>
              <a:t> </a:t>
            </a:r>
            <a:r>
              <a:rPr lang="en-US" altLang="zh-TW" sz="2000" dirty="0" smtClean="0"/>
              <a:t>,  </a:t>
            </a:r>
            <a:r>
              <a:rPr lang="zh-TW" altLang="en-US" sz="2000" dirty="0" smtClean="0"/>
              <a:t>所以執行 </a:t>
            </a:r>
            <a:r>
              <a:rPr lang="en-US" altLang="zh-TW" sz="2000" dirty="0" smtClean="0"/>
              <a:t>if</a:t>
            </a:r>
            <a:r>
              <a:rPr lang="zh-TW" altLang="en-US" sz="2000" dirty="0" smtClean="0"/>
              <a:t> </a:t>
            </a:r>
            <a:r>
              <a:rPr lang="en-US" altLang="zh-TW" sz="2000" dirty="0" smtClean="0"/>
              <a:t>{ </a:t>
            </a:r>
            <a:r>
              <a:rPr lang="zh-TW" altLang="en-US" sz="2000" dirty="0" smtClean="0"/>
              <a:t>的程式</a:t>
            </a:r>
            <a:r>
              <a:rPr lang="en-US" altLang="zh-TW" sz="2000" dirty="0" smtClean="0"/>
              <a:t>}</a:t>
            </a:r>
            <a:r>
              <a:rPr lang="zh-TW" altLang="en-US" sz="2000" dirty="0" smtClean="0"/>
              <a:t> </a:t>
            </a:r>
            <a:endParaRPr lang="en-US" altLang="zh-TW" sz="2000" dirty="0" smtClean="0"/>
          </a:p>
          <a:p>
            <a:endParaRPr lang="en-US" altLang="zh-TW" sz="2000" dirty="0" smtClean="0"/>
          </a:p>
          <a:p>
            <a:r>
              <a:rPr lang="en-US" altLang="zh-TW" sz="2000" dirty="0" smtClean="0"/>
              <a:t>1.</a:t>
            </a:r>
            <a:r>
              <a:rPr lang="zh-TW" altLang="en-US" sz="2000" dirty="0" smtClean="0"/>
              <a:t>判斷上下左右是否不相等 </a:t>
            </a:r>
            <a:r>
              <a:rPr lang="en-US" altLang="zh-TW" sz="2000" dirty="0" smtClean="0"/>
              <a:t>,</a:t>
            </a:r>
            <a:r>
              <a:rPr lang="zh-TW" altLang="en-US" sz="2000" dirty="0" smtClean="0"/>
              <a:t>若都不相等</a:t>
            </a:r>
            <a:r>
              <a:rPr lang="en-US" altLang="zh-TW" sz="2000" dirty="0" smtClean="0"/>
              <a:t>,</a:t>
            </a:r>
            <a:r>
              <a:rPr lang="zh-TW" altLang="en-US" sz="2000" dirty="0" smtClean="0"/>
              <a:t>則計算</a:t>
            </a:r>
            <a:r>
              <a:rPr lang="en-US" altLang="zh-TW" sz="2000" dirty="0" smtClean="0"/>
              <a:t>4X4</a:t>
            </a:r>
            <a:r>
              <a:rPr lang="zh-TW" altLang="en-US" sz="2000" dirty="0" smtClean="0"/>
              <a:t>的方格中最高數字</a:t>
            </a:r>
            <a:r>
              <a:rPr lang="en-US" altLang="zh-TW" sz="2000" dirty="0" smtClean="0"/>
              <a:t>&amp;</a:t>
            </a:r>
            <a:r>
              <a:rPr lang="zh-TW" altLang="en-US" sz="2000" dirty="0" smtClean="0"/>
              <a:t>紀錄分數</a:t>
            </a:r>
            <a:r>
              <a:rPr lang="en-US" altLang="zh-TW" sz="2000" dirty="0" smtClean="0"/>
              <a:t>,</a:t>
            </a:r>
            <a:r>
              <a:rPr lang="zh-TW" altLang="en-US" sz="2000" dirty="0" smtClean="0"/>
              <a:t>並顯示</a:t>
            </a:r>
            <a:r>
              <a:rPr lang="en-US" altLang="zh-TW" sz="2000" dirty="0" smtClean="0"/>
              <a:t>GAME</a:t>
            </a:r>
            <a:r>
              <a:rPr lang="zh-TW" altLang="en-US" sz="2000" dirty="0" smtClean="0"/>
              <a:t> </a:t>
            </a:r>
            <a:r>
              <a:rPr lang="en-US" altLang="zh-TW" sz="2000" dirty="0" smtClean="0"/>
              <a:t>OVER</a:t>
            </a:r>
          </a:p>
          <a:p>
            <a:endParaRPr lang="en-US" altLang="zh-TW" sz="2000" dirty="0" smtClean="0"/>
          </a:p>
          <a:p>
            <a:r>
              <a:rPr lang="en-US" altLang="zh-TW" sz="2000" dirty="0" smtClean="0"/>
              <a:t>2.</a:t>
            </a:r>
            <a:r>
              <a:rPr lang="zh-TW" altLang="en-US" sz="2000" dirty="0" smtClean="0"/>
              <a:t>若上下左右其一有數字相等</a:t>
            </a:r>
            <a:r>
              <a:rPr lang="en-US" altLang="zh-TW" sz="2000" dirty="0" smtClean="0"/>
              <a:t>,</a:t>
            </a:r>
            <a:r>
              <a:rPr lang="zh-TW" altLang="en-US" sz="2000" dirty="0" smtClean="0"/>
              <a:t>則判定遊戲可繼續進行</a:t>
            </a:r>
            <a:r>
              <a:rPr lang="en-US" altLang="zh-TW" sz="2000" dirty="0" smtClean="0"/>
              <a:t>,</a:t>
            </a:r>
            <a:r>
              <a:rPr lang="zh-TW" altLang="en-US" sz="2000" dirty="0" smtClean="0"/>
              <a:t>且判定並印出此次移動無效</a:t>
            </a:r>
            <a:endParaRPr lang="en-US" altLang="zh-TW" sz="2000" dirty="0" smtClean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 l="40001" t="20572" r="19525" b="36762"/>
          <a:stretch>
            <a:fillRect/>
          </a:stretch>
        </p:blipFill>
        <p:spPr bwMode="auto">
          <a:xfrm>
            <a:off x="227012" y="304800"/>
            <a:ext cx="6477000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/>
          <a:srcRect l="33810" t="19810" r="26190" b="38285"/>
          <a:stretch>
            <a:fillRect/>
          </a:stretch>
        </p:blipFill>
        <p:spPr bwMode="auto">
          <a:xfrm>
            <a:off x="5484812" y="2438400"/>
            <a:ext cx="5935288" cy="388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 l="952" t="19810" r="58095" b="31428"/>
          <a:stretch>
            <a:fillRect/>
          </a:stretch>
        </p:blipFill>
        <p:spPr bwMode="auto">
          <a:xfrm>
            <a:off x="150812" y="228600"/>
            <a:ext cx="6019800" cy="4479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5" name="表格 4"/>
          <p:cNvGraphicFramePr>
            <a:graphicFrameLocks noGrp="1"/>
          </p:cNvGraphicFramePr>
          <p:nvPr/>
        </p:nvGraphicFramePr>
        <p:xfrm>
          <a:off x="4875212" y="533400"/>
          <a:ext cx="6553200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6800"/>
                <a:gridCol w="914400"/>
                <a:gridCol w="4572000"/>
              </a:tblGrid>
              <a:tr h="28956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row=0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/>
                        <a:t>loop=0</a:t>
                      </a:r>
                      <a:endParaRPr lang="zh-TW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800" b="1" kern="1200" dirty="0" err="1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printf</a:t>
                      </a:r>
                      <a:r>
                        <a:rPr lang="en-US" altLang="zh-TW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("\t╔══╦══╦══╦══╗\n");</a:t>
                      </a:r>
                      <a:endParaRPr lang="zh-TW" altLang="en-US" dirty="0"/>
                    </a:p>
                  </a:txBody>
                  <a:tcPr/>
                </a:tc>
              </a:tr>
              <a:tr h="3403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/>
                        <a:t>row=1</a:t>
                      </a:r>
                      <a:endParaRPr lang="zh-TW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loop=1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printf</a:t>
                      </a:r>
                      <a:r>
                        <a:rPr lang="en-US" altLang="zh-TW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("\t╠══╬══╬══╬══╣\n");</a:t>
                      </a:r>
                      <a:endParaRPr lang="zh-TW" altLang="en-US" dirty="0"/>
                    </a:p>
                  </a:txBody>
                  <a:tcPr/>
                </a:tc>
              </a:tr>
              <a:tr h="3403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/>
                        <a:t>row=2</a:t>
                      </a:r>
                      <a:endParaRPr lang="zh-TW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/>
                        <a:t>loop=2</a:t>
                      </a:r>
                      <a:endParaRPr lang="zh-TW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printf</a:t>
                      </a:r>
                      <a:r>
                        <a:rPr lang="en-US" altLang="zh-TW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("\t╠══╬══╬══╬══╣\n");</a:t>
                      </a:r>
                      <a:endParaRPr lang="zh-TW" altLang="en-US" dirty="0"/>
                    </a:p>
                  </a:txBody>
                  <a:tcPr/>
                </a:tc>
              </a:tr>
              <a:tr h="340360">
                <a:tc>
                  <a:txBody>
                    <a:bodyPr/>
                    <a:lstStyle/>
                    <a:p>
                      <a:r>
                        <a:rPr lang="en-US" altLang="zh-TW" smtClean="0"/>
                        <a:t>row=3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mtClean="0"/>
                        <a:t>loop=3</a:t>
                      </a:r>
                      <a:endParaRPr lang="zh-TW" altLang="en-US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printf</a:t>
                      </a:r>
                      <a:r>
                        <a:rPr lang="en-US" altLang="zh-TW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("\t╠══╬══╬══╬══╣\n");</a:t>
                      </a:r>
                      <a:endParaRPr lang="zh-TW" altLang="en-US" dirty="0"/>
                    </a:p>
                  </a:txBody>
                  <a:tcPr/>
                </a:tc>
              </a:tr>
              <a:tr h="3403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/>
                        <a:t>row=4=4</a:t>
                      </a:r>
                      <a:endParaRPr lang="zh-TW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</a:tr>
              <a:tr h="34036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printf</a:t>
                      </a:r>
                      <a:r>
                        <a:rPr lang="en-US" altLang="zh-TW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("\t╚══╩══╩══╩══╝");</a:t>
                      </a:r>
                      <a:endParaRPr lang="zh-TW" alt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/>
          <a:srcRect l="43333" t="21810" r="16191" b="36285"/>
          <a:stretch>
            <a:fillRect/>
          </a:stretch>
        </p:blipFill>
        <p:spPr bwMode="auto">
          <a:xfrm>
            <a:off x="6475412" y="3429000"/>
            <a:ext cx="5428617" cy="32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文字方塊 7"/>
          <p:cNvSpPr txBox="1"/>
          <p:nvPr/>
        </p:nvSpPr>
        <p:spPr>
          <a:xfrm>
            <a:off x="1751012" y="5181600"/>
            <a:ext cx="3185487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3200" dirty="0" err="1" smtClean="0"/>
              <a:t>show_map</a:t>
            </a:r>
            <a:r>
              <a:rPr lang="en-US" altLang="zh-TW" sz="3200" dirty="0" smtClean="0"/>
              <a:t>()</a:t>
            </a:r>
          </a:p>
          <a:p>
            <a:pPr algn="ctr"/>
            <a:endParaRPr lang="en-US" altLang="zh-TW" dirty="0" smtClean="0"/>
          </a:p>
          <a:p>
            <a:pPr algn="ctr"/>
            <a:r>
              <a:rPr lang="zh-TW" altLang="en-US" dirty="0" smtClean="0"/>
              <a:t>創建遊戲表格及顯示表格數字</a:t>
            </a:r>
            <a:endParaRPr lang="zh-TW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74612" y="4953000"/>
          <a:ext cx="6858000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4500"/>
                <a:gridCol w="1714500"/>
                <a:gridCol w="1714500"/>
                <a:gridCol w="1714500"/>
              </a:tblGrid>
              <a:tr h="365760">
                <a:tc>
                  <a:txBody>
                    <a:bodyPr/>
                    <a:lstStyle/>
                    <a:p>
                      <a:r>
                        <a:rPr lang="en-US" altLang="zh-TW" dirty="0" err="1" smtClean="0"/>
                        <a:t>col</a:t>
                      </a:r>
                      <a:r>
                        <a:rPr lang="en-US" altLang="zh-TW" dirty="0" smtClean="0"/>
                        <a:t>=0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err="1" smtClean="0"/>
                        <a:t>col</a:t>
                      </a:r>
                      <a:r>
                        <a:rPr lang="en-US" altLang="zh-TW" dirty="0" smtClean="0"/>
                        <a:t>=1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err="1" smtClean="0"/>
                        <a:t>col</a:t>
                      </a:r>
                      <a:r>
                        <a:rPr lang="en-US" altLang="zh-TW" dirty="0" smtClean="0"/>
                        <a:t>=2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err="1" smtClean="0"/>
                        <a:t>col</a:t>
                      </a:r>
                      <a:r>
                        <a:rPr lang="en-US" altLang="zh-TW" dirty="0" smtClean="0"/>
                        <a:t>=3</a:t>
                      </a:r>
                      <a:endParaRPr lang="zh-TW" altLang="en-US" dirty="0"/>
                    </a:p>
                  </a:txBody>
                  <a:tcPr/>
                </a:tc>
              </a:tr>
              <a:tr h="365760">
                <a:tc>
                  <a:txBody>
                    <a:bodyPr/>
                    <a:lstStyle/>
                    <a:p>
                      <a:r>
                        <a:rPr lang="en-US" altLang="zh-TW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printf</a:t>
                      </a:r>
                      <a:r>
                        <a:rPr lang="en-US" altLang="zh-TW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("\t║");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printf</a:t>
                      </a:r>
                      <a:r>
                        <a:rPr lang="en-US" altLang="zh-TW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("</a:t>
                      </a:r>
                      <a:r>
                        <a:rPr lang="zh-TW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　　║</a:t>
                      </a:r>
                      <a:r>
                        <a:rPr lang="en-US" altLang="zh-TW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");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printf</a:t>
                      </a:r>
                      <a:r>
                        <a:rPr lang="en-US" altLang="zh-TW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("</a:t>
                      </a:r>
                      <a:r>
                        <a:rPr lang="zh-TW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　　║</a:t>
                      </a:r>
                      <a:r>
                        <a:rPr lang="en-US" altLang="zh-TW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");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printf</a:t>
                      </a:r>
                      <a:r>
                        <a:rPr lang="en-US" altLang="zh-TW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("</a:t>
                      </a:r>
                      <a:r>
                        <a:rPr lang="zh-TW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　　║</a:t>
                      </a:r>
                      <a:r>
                        <a:rPr lang="en-US" altLang="zh-TW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");</a:t>
                      </a:r>
                      <a:endParaRPr lang="zh-TW" altLang="en-US" dirty="0"/>
                    </a:p>
                  </a:txBody>
                  <a:tcPr/>
                </a:tc>
              </a:tr>
              <a:tr h="365760">
                <a:tc>
                  <a:txBody>
                    <a:bodyPr/>
                    <a:lstStyle/>
                    <a:p>
                      <a:r>
                        <a:rPr lang="en-US" altLang="zh-TW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printf</a:t>
                      </a:r>
                      <a:r>
                        <a:rPr lang="en-US" altLang="zh-TW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("\t║");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printf</a:t>
                      </a:r>
                      <a:r>
                        <a:rPr lang="en-US" altLang="zh-TW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("</a:t>
                      </a:r>
                      <a:r>
                        <a:rPr lang="zh-TW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　　║</a:t>
                      </a:r>
                      <a:r>
                        <a:rPr lang="en-US" altLang="zh-TW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");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printf</a:t>
                      </a:r>
                      <a:r>
                        <a:rPr lang="en-US" altLang="zh-TW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("</a:t>
                      </a:r>
                      <a:r>
                        <a:rPr lang="zh-TW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　　║</a:t>
                      </a:r>
                      <a:r>
                        <a:rPr lang="en-US" altLang="zh-TW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");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printf</a:t>
                      </a:r>
                      <a:r>
                        <a:rPr lang="en-US" altLang="zh-TW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("</a:t>
                      </a:r>
                      <a:r>
                        <a:rPr lang="zh-TW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　　║</a:t>
                      </a:r>
                      <a:r>
                        <a:rPr lang="en-US" altLang="zh-TW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");</a:t>
                      </a:r>
                      <a:endParaRPr lang="zh-TW" altLang="en-US" dirty="0"/>
                    </a:p>
                  </a:txBody>
                  <a:tcPr/>
                </a:tc>
              </a:tr>
              <a:tr h="365760">
                <a:tc>
                  <a:txBody>
                    <a:bodyPr/>
                    <a:lstStyle/>
                    <a:p>
                      <a:r>
                        <a:rPr lang="en-US" altLang="zh-TW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printf</a:t>
                      </a:r>
                      <a:r>
                        <a:rPr lang="en-US" altLang="zh-TW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("\t║");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printf</a:t>
                      </a:r>
                      <a:r>
                        <a:rPr lang="en-US" altLang="zh-TW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("</a:t>
                      </a:r>
                      <a:r>
                        <a:rPr lang="zh-TW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　　║</a:t>
                      </a:r>
                      <a:r>
                        <a:rPr lang="en-US" altLang="zh-TW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");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printf</a:t>
                      </a:r>
                      <a:r>
                        <a:rPr lang="en-US" altLang="zh-TW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("</a:t>
                      </a:r>
                      <a:r>
                        <a:rPr lang="zh-TW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　　║</a:t>
                      </a:r>
                      <a:r>
                        <a:rPr lang="en-US" altLang="zh-TW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");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printf</a:t>
                      </a:r>
                      <a:r>
                        <a:rPr lang="en-US" altLang="zh-TW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("</a:t>
                      </a:r>
                      <a:r>
                        <a:rPr lang="zh-TW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　　║</a:t>
                      </a:r>
                      <a:r>
                        <a:rPr lang="en-US" altLang="zh-TW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");</a:t>
                      </a:r>
                      <a:endParaRPr lang="zh-TW" altLang="en-US" dirty="0"/>
                    </a:p>
                  </a:txBody>
                  <a:tcPr/>
                </a:tc>
              </a:tr>
              <a:tr h="365760">
                <a:tc>
                  <a:txBody>
                    <a:bodyPr/>
                    <a:lstStyle/>
                    <a:p>
                      <a:r>
                        <a:rPr lang="en-US" altLang="zh-TW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printf</a:t>
                      </a:r>
                      <a:r>
                        <a:rPr lang="en-US" altLang="zh-TW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("\t║");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printf</a:t>
                      </a:r>
                      <a:r>
                        <a:rPr lang="en-US" altLang="zh-TW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("</a:t>
                      </a:r>
                      <a:r>
                        <a:rPr lang="zh-TW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　　║</a:t>
                      </a:r>
                      <a:r>
                        <a:rPr lang="en-US" altLang="zh-TW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");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printf</a:t>
                      </a:r>
                      <a:r>
                        <a:rPr lang="en-US" altLang="zh-TW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("</a:t>
                      </a:r>
                      <a:r>
                        <a:rPr lang="zh-TW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　　║</a:t>
                      </a:r>
                      <a:r>
                        <a:rPr lang="en-US" altLang="zh-TW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");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printf</a:t>
                      </a:r>
                      <a:r>
                        <a:rPr lang="en-US" altLang="zh-TW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("</a:t>
                      </a:r>
                      <a:r>
                        <a:rPr lang="zh-TW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　　║</a:t>
                      </a:r>
                      <a:r>
                        <a:rPr lang="en-US" altLang="zh-TW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");</a:t>
                      </a:r>
                      <a:endParaRPr lang="zh-TW" alt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 l="40952" t="17524" r="18572" b="40571"/>
          <a:stretch>
            <a:fillRect/>
          </a:stretch>
        </p:blipFill>
        <p:spPr bwMode="auto">
          <a:xfrm>
            <a:off x="5789612" y="457200"/>
            <a:ext cx="5957455" cy="38548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 cstate="print"/>
          <a:srcRect l="5310" t="44693" r="79874" b="44849"/>
          <a:stretch>
            <a:fillRect/>
          </a:stretch>
        </p:blipFill>
        <p:spPr bwMode="auto">
          <a:xfrm>
            <a:off x="8456612" y="5257800"/>
            <a:ext cx="3108960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5" name="表格 4"/>
          <p:cNvGraphicFramePr>
            <a:graphicFrameLocks noGrp="1"/>
          </p:cNvGraphicFramePr>
          <p:nvPr/>
        </p:nvGraphicFramePr>
        <p:xfrm>
          <a:off x="74612" y="76200"/>
          <a:ext cx="5181600" cy="48084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5400"/>
                <a:gridCol w="1295400"/>
                <a:gridCol w="1295400"/>
                <a:gridCol w="1295400"/>
              </a:tblGrid>
              <a:tr h="121031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 smtClean="0">
                          <a:solidFill>
                            <a:schemeClr val="bg1"/>
                          </a:solidFill>
                        </a:rPr>
                        <a:t>map[0][0]</a:t>
                      </a:r>
                    </a:p>
                    <a:p>
                      <a:pPr algn="ctr"/>
                      <a:r>
                        <a:rPr lang="en-US" altLang="zh-TW" sz="1800" b="0" dirty="0" smtClean="0">
                          <a:solidFill>
                            <a:schemeClr val="bg1"/>
                          </a:solidFill>
                        </a:rPr>
                        <a:t>K=0</a:t>
                      </a:r>
                    </a:p>
                    <a:p>
                      <a:pPr algn="ctr"/>
                      <a:r>
                        <a:rPr lang="en-US" altLang="zh-TW" sz="1800" b="0" dirty="0" smtClean="0">
                          <a:solidFill>
                            <a:schemeClr val="bg1"/>
                          </a:solidFill>
                        </a:rPr>
                        <a:t>r[k]=row=0</a:t>
                      </a:r>
                    </a:p>
                    <a:p>
                      <a:pPr algn="ctr"/>
                      <a:r>
                        <a:rPr lang="en-US" altLang="zh-TW" sz="1800" b="0" dirty="0" smtClean="0">
                          <a:solidFill>
                            <a:schemeClr val="bg1"/>
                          </a:solidFill>
                        </a:rPr>
                        <a:t>c[k]=</a:t>
                      </a:r>
                      <a:r>
                        <a:rPr lang="en-US" altLang="zh-TW" sz="1800" b="0" dirty="0" err="1" smtClean="0">
                          <a:solidFill>
                            <a:schemeClr val="bg1"/>
                          </a:solidFill>
                        </a:rPr>
                        <a:t>col</a:t>
                      </a:r>
                      <a:r>
                        <a:rPr lang="en-US" altLang="zh-TW" sz="1800" b="0" dirty="0" smtClean="0">
                          <a:solidFill>
                            <a:schemeClr val="bg1"/>
                          </a:solidFill>
                        </a:rPr>
                        <a:t>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map[0][1]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K=1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r[k]=row=0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c[k]=</a:t>
                      </a:r>
                      <a:r>
                        <a:rPr kumimoji="0" lang="en-US" altLang="zh-TW" sz="18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col</a:t>
                      </a:r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=1</a:t>
                      </a:r>
                    </a:p>
                  </a:txBody>
                  <a:tcPr marL="102108" marR="102108" marT="51054" marB="51054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map[0][2]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K=2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r[k]=row=0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c[k]=</a:t>
                      </a:r>
                      <a:r>
                        <a:rPr kumimoji="0" lang="en-US" altLang="zh-TW" sz="18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col</a:t>
                      </a:r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=2</a:t>
                      </a:r>
                    </a:p>
                  </a:txBody>
                  <a:tcPr marL="102108" marR="102108" marT="51054" marB="51054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map[0][3]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K=3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r[k]=row=0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c[k]=</a:t>
                      </a:r>
                      <a:r>
                        <a:rPr kumimoji="0" lang="en-US" altLang="zh-TW" sz="18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col</a:t>
                      </a:r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=3</a:t>
                      </a:r>
                    </a:p>
                  </a:txBody>
                  <a:tcPr marL="102108" marR="102108" marT="51054" marB="51054"/>
                </a:tc>
              </a:tr>
              <a:tr h="118892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map[1][0]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K=4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r[k]=row=1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c[k]=</a:t>
                      </a:r>
                      <a:r>
                        <a:rPr kumimoji="0" lang="en-US" altLang="zh-TW" sz="18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col</a:t>
                      </a:r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=0</a:t>
                      </a:r>
                    </a:p>
                  </a:txBody>
                  <a:tcPr marL="102108" marR="102108" marT="51054" marB="51054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map[1][1]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K=5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r[k]=row=1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c[k]=</a:t>
                      </a:r>
                      <a:r>
                        <a:rPr kumimoji="0" lang="en-US" altLang="zh-TW" sz="18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col</a:t>
                      </a:r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=1</a:t>
                      </a:r>
                    </a:p>
                  </a:txBody>
                  <a:tcPr marL="102108" marR="102108" marT="51054" marB="51054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map[1][2]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K=6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r[k]=row=1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c[k]=</a:t>
                      </a:r>
                      <a:r>
                        <a:rPr kumimoji="0" lang="en-US" altLang="zh-TW" sz="18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col</a:t>
                      </a:r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=2</a:t>
                      </a:r>
                    </a:p>
                  </a:txBody>
                  <a:tcPr marL="102108" marR="102108" marT="51054" marB="51054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map[1][3]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K=7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r[k]=row=1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c[k]=</a:t>
                      </a:r>
                      <a:r>
                        <a:rPr kumimoji="0" lang="en-US" altLang="zh-TW" sz="18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col</a:t>
                      </a:r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=3</a:t>
                      </a:r>
                    </a:p>
                  </a:txBody>
                  <a:tcPr marL="102108" marR="102108" marT="51054" marB="51054"/>
                </a:tc>
              </a:tr>
              <a:tr h="118892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map[2][0]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K=8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r[k]=row=2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c[k]=</a:t>
                      </a:r>
                      <a:r>
                        <a:rPr kumimoji="0" lang="en-US" altLang="zh-TW" sz="18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col</a:t>
                      </a:r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=0</a:t>
                      </a:r>
                    </a:p>
                  </a:txBody>
                  <a:tcPr marL="102108" marR="102108" marT="51054" marB="51054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map[2][1]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K=9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r[k]=row=2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c[k]=</a:t>
                      </a:r>
                      <a:r>
                        <a:rPr kumimoji="0" lang="en-US" altLang="zh-TW" sz="18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col</a:t>
                      </a:r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=1</a:t>
                      </a:r>
                    </a:p>
                  </a:txBody>
                  <a:tcPr marL="102108" marR="102108" marT="51054" marB="51054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map[2][2]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K=10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r[k]=row=2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c[k]=</a:t>
                      </a:r>
                      <a:r>
                        <a:rPr kumimoji="0" lang="en-US" altLang="zh-TW" sz="18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col</a:t>
                      </a:r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=2</a:t>
                      </a:r>
                    </a:p>
                  </a:txBody>
                  <a:tcPr marL="102108" marR="102108" marT="51054" marB="51054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map[2][3]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K=11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r[k]=row=2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c[k]=</a:t>
                      </a:r>
                      <a:r>
                        <a:rPr kumimoji="0" lang="en-US" altLang="zh-TW" sz="18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col</a:t>
                      </a:r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=3</a:t>
                      </a:r>
                    </a:p>
                  </a:txBody>
                  <a:tcPr marL="102108" marR="102108" marT="51054" marB="51054"/>
                </a:tc>
              </a:tr>
              <a:tr h="118892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map[3][0]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K=12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r[k]=row=3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c[k]=</a:t>
                      </a:r>
                      <a:r>
                        <a:rPr kumimoji="0" lang="en-US" altLang="zh-TW" sz="18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col</a:t>
                      </a:r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=0</a:t>
                      </a:r>
                    </a:p>
                  </a:txBody>
                  <a:tcPr marL="102108" marR="102108" marT="51054" marB="51054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map[3][1]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K=13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r[k]=row=3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c[k]=</a:t>
                      </a:r>
                      <a:r>
                        <a:rPr kumimoji="0" lang="en-US" altLang="zh-TW" sz="18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col</a:t>
                      </a:r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=1</a:t>
                      </a:r>
                    </a:p>
                  </a:txBody>
                  <a:tcPr marL="102108" marR="102108" marT="51054" marB="51054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map[3][2]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K=14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r[k]=row=3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c[k]=</a:t>
                      </a:r>
                      <a:r>
                        <a:rPr kumimoji="0" lang="en-US" altLang="zh-TW" sz="18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col</a:t>
                      </a:r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=2</a:t>
                      </a:r>
                    </a:p>
                  </a:txBody>
                  <a:tcPr marL="102108" marR="102108" marT="51054" marB="51054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map[3][3]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K=15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r[k]=row=3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c[k]=</a:t>
                      </a:r>
                      <a:r>
                        <a:rPr kumimoji="0" lang="en-US" altLang="zh-TW" sz="18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col</a:t>
                      </a:r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=3</a:t>
                      </a:r>
                    </a:p>
                  </a:txBody>
                  <a:tcPr marL="102108" marR="102108" marT="51054" marB="51054"/>
                </a:tc>
              </a:tr>
            </a:tbl>
          </a:graphicData>
        </a:graphic>
      </p:graphicFrame>
      <p:sp>
        <p:nvSpPr>
          <p:cNvPr id="8" name="文字方塊 7"/>
          <p:cNvSpPr txBox="1"/>
          <p:nvPr/>
        </p:nvSpPr>
        <p:spPr>
          <a:xfrm>
            <a:off x="7161212" y="2667000"/>
            <a:ext cx="300274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b="1" dirty="0" smtClean="0"/>
              <a:t>初始 </a:t>
            </a:r>
            <a:r>
              <a:rPr lang="zh-TW" altLang="en-US" dirty="0" smtClean="0"/>
              <a:t>∀ </a:t>
            </a:r>
            <a:r>
              <a:rPr lang="en-US" altLang="zh-TW" b="1" dirty="0" smtClean="0"/>
              <a:t>map[row][</a:t>
            </a:r>
            <a:r>
              <a:rPr lang="en-US" altLang="zh-TW" b="1" dirty="0" err="1" smtClean="0"/>
              <a:t>col</a:t>
            </a:r>
            <a:r>
              <a:rPr lang="en-US" altLang="zh-TW" b="1" dirty="0" smtClean="0"/>
              <a:t>] = 0</a:t>
            </a:r>
          </a:p>
          <a:p>
            <a:pPr algn="ctr"/>
            <a:endParaRPr lang="en-US" altLang="zh-TW" b="1" dirty="0" smtClean="0"/>
          </a:p>
          <a:p>
            <a:pPr algn="ctr"/>
            <a:r>
              <a:rPr lang="zh-TW" altLang="en-US" b="1" dirty="0" smtClean="0"/>
              <a:t>所以 在方格中不顯示出數字</a:t>
            </a:r>
            <a:endParaRPr lang="zh-TW" altLang="en-US" b="1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 l="40952" t="17524" r="18572" b="40571"/>
          <a:stretch>
            <a:fillRect/>
          </a:stretch>
        </p:blipFill>
        <p:spPr bwMode="auto">
          <a:xfrm>
            <a:off x="5713412" y="304800"/>
            <a:ext cx="5957455" cy="38548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print"/>
          <a:srcRect l="18690" t="35238" r="79524" b="63429"/>
          <a:stretch>
            <a:fillRect/>
          </a:stretch>
        </p:blipFill>
        <p:spPr bwMode="auto">
          <a:xfrm>
            <a:off x="6932612" y="1600200"/>
            <a:ext cx="228600" cy="1066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7" name="表格 6"/>
          <p:cNvGraphicFramePr>
            <a:graphicFrameLocks noGrp="1"/>
          </p:cNvGraphicFramePr>
          <p:nvPr/>
        </p:nvGraphicFramePr>
        <p:xfrm>
          <a:off x="74612" y="42004"/>
          <a:ext cx="5029200" cy="48347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7300"/>
                <a:gridCol w="1257300"/>
                <a:gridCol w="1257300"/>
                <a:gridCol w="1257300"/>
              </a:tblGrid>
              <a:tr h="123663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 smtClean="0">
                          <a:solidFill>
                            <a:schemeClr val="bg1"/>
                          </a:solidFill>
                        </a:rPr>
                        <a:t>map[0][0]</a:t>
                      </a:r>
                    </a:p>
                    <a:p>
                      <a:pPr algn="ctr"/>
                      <a:r>
                        <a:rPr lang="en-US" altLang="zh-TW" sz="1800" b="0" dirty="0" smtClean="0">
                          <a:solidFill>
                            <a:schemeClr val="bg1"/>
                          </a:solidFill>
                        </a:rPr>
                        <a:t>K=0</a:t>
                      </a:r>
                    </a:p>
                    <a:p>
                      <a:pPr algn="ctr"/>
                      <a:r>
                        <a:rPr lang="en-US" altLang="zh-TW" sz="1800" b="0" dirty="0" smtClean="0">
                          <a:solidFill>
                            <a:schemeClr val="bg1"/>
                          </a:solidFill>
                        </a:rPr>
                        <a:t>r[k]=row=0</a:t>
                      </a:r>
                    </a:p>
                    <a:p>
                      <a:pPr algn="ctr"/>
                      <a:r>
                        <a:rPr lang="en-US" altLang="zh-TW" sz="1800" b="0" dirty="0" smtClean="0">
                          <a:solidFill>
                            <a:schemeClr val="bg1"/>
                          </a:solidFill>
                        </a:rPr>
                        <a:t>c[k]=</a:t>
                      </a:r>
                      <a:r>
                        <a:rPr lang="en-US" altLang="zh-TW" sz="1800" b="0" dirty="0" err="1" smtClean="0">
                          <a:solidFill>
                            <a:schemeClr val="bg1"/>
                          </a:solidFill>
                        </a:rPr>
                        <a:t>col</a:t>
                      </a:r>
                      <a:r>
                        <a:rPr lang="en-US" altLang="zh-TW" sz="1800" b="0" dirty="0" smtClean="0">
                          <a:solidFill>
                            <a:schemeClr val="bg1"/>
                          </a:solidFill>
                        </a:rPr>
                        <a:t>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map[0][1]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K=1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r[k]=row=0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c[k]=</a:t>
                      </a:r>
                      <a:r>
                        <a:rPr kumimoji="0" lang="en-US" altLang="zh-TW" sz="18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col</a:t>
                      </a:r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=1</a:t>
                      </a:r>
                    </a:p>
                  </a:txBody>
                  <a:tcPr marL="102108" marR="102108" marT="51054" marB="51054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map[0][2]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K=2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r[k]=row=0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c[k]=</a:t>
                      </a:r>
                      <a:r>
                        <a:rPr kumimoji="0" lang="en-US" altLang="zh-TW" sz="18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col</a:t>
                      </a:r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=2</a:t>
                      </a:r>
                    </a:p>
                  </a:txBody>
                  <a:tcPr marL="102108" marR="102108" marT="51054" marB="51054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map[0][3]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K=3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r[k]=row=0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c[k]=</a:t>
                      </a:r>
                      <a:r>
                        <a:rPr kumimoji="0" lang="en-US" altLang="zh-TW" sz="18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col</a:t>
                      </a:r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=3</a:t>
                      </a:r>
                    </a:p>
                  </a:txBody>
                  <a:tcPr marL="102108" marR="102108" marT="51054" marB="51054"/>
                </a:tc>
              </a:tr>
              <a:tr h="113718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map[1][0]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K=4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r[k]=row=1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c[k]=</a:t>
                      </a:r>
                      <a:r>
                        <a:rPr kumimoji="0" lang="en-US" altLang="zh-TW" sz="18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col</a:t>
                      </a:r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=0</a:t>
                      </a:r>
                    </a:p>
                  </a:txBody>
                  <a:tcPr marL="102108" marR="102108" marT="51054" marB="51054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map[1][1]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K=5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r[k]=row=1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c[k]=</a:t>
                      </a:r>
                      <a:r>
                        <a:rPr kumimoji="0" lang="en-US" altLang="zh-TW" sz="18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col</a:t>
                      </a:r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=1</a:t>
                      </a:r>
                    </a:p>
                  </a:txBody>
                  <a:tcPr marL="102108" marR="102108" marT="51054" marB="51054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map[1][2]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K=6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r[k]=row=1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c[k]=</a:t>
                      </a:r>
                      <a:r>
                        <a:rPr kumimoji="0" lang="en-US" altLang="zh-TW" sz="18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col</a:t>
                      </a:r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=2</a:t>
                      </a:r>
                    </a:p>
                  </a:txBody>
                  <a:tcPr marL="102108" marR="102108" marT="51054" marB="51054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map[1][3]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K=7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r[k]=row=1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c[k]=</a:t>
                      </a:r>
                      <a:r>
                        <a:rPr kumimoji="0" lang="en-US" altLang="zh-TW" sz="18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col</a:t>
                      </a:r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=3</a:t>
                      </a:r>
                    </a:p>
                  </a:txBody>
                  <a:tcPr marL="102108" marR="102108" marT="51054" marB="51054"/>
                </a:tc>
              </a:tr>
              <a:tr h="113718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map[2][0]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K=8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r[k]=row=2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c[k]=</a:t>
                      </a:r>
                      <a:r>
                        <a:rPr kumimoji="0" lang="en-US" altLang="zh-TW" sz="18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col</a:t>
                      </a:r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=0</a:t>
                      </a:r>
                    </a:p>
                  </a:txBody>
                  <a:tcPr marL="102108" marR="102108" marT="51054" marB="51054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map[2][1]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K=9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r[k]=row=2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c[k]=</a:t>
                      </a:r>
                      <a:r>
                        <a:rPr kumimoji="0" lang="en-US" altLang="zh-TW" sz="18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col</a:t>
                      </a:r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=1</a:t>
                      </a:r>
                    </a:p>
                  </a:txBody>
                  <a:tcPr marL="102108" marR="102108" marT="51054" marB="51054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map[2][2]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K=10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r[k]=row=2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c[k]=</a:t>
                      </a:r>
                      <a:r>
                        <a:rPr kumimoji="0" lang="en-US" altLang="zh-TW" sz="18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col</a:t>
                      </a:r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=2</a:t>
                      </a:r>
                    </a:p>
                  </a:txBody>
                  <a:tcPr marL="102108" marR="102108" marT="51054" marB="51054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map[2][3]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K=11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r[k]=row=2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c[k]=</a:t>
                      </a:r>
                      <a:r>
                        <a:rPr kumimoji="0" lang="en-US" altLang="zh-TW" sz="18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col</a:t>
                      </a:r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=3</a:t>
                      </a:r>
                    </a:p>
                  </a:txBody>
                  <a:tcPr marL="102108" marR="102108" marT="51054" marB="51054"/>
                </a:tc>
              </a:tr>
              <a:tr h="113718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map[3][0]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K=12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r[k]=row=3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c[k]=</a:t>
                      </a:r>
                      <a:r>
                        <a:rPr kumimoji="0" lang="en-US" altLang="zh-TW" sz="18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col</a:t>
                      </a:r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=0</a:t>
                      </a:r>
                    </a:p>
                  </a:txBody>
                  <a:tcPr marL="102108" marR="102108" marT="51054" marB="51054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6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102108" marR="102108" marT="51054" marB="51054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map[3][2]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K=13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r[k]=row=3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c[k]=</a:t>
                      </a:r>
                      <a:r>
                        <a:rPr kumimoji="0" lang="en-US" altLang="zh-TW" sz="18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col</a:t>
                      </a:r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=2</a:t>
                      </a:r>
                    </a:p>
                  </a:txBody>
                  <a:tcPr marL="102108" marR="102108" marT="51054" marB="51054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map[3][3]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K=14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r[k]=row=3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c[k]=</a:t>
                      </a:r>
                      <a:r>
                        <a:rPr kumimoji="0" lang="en-US" altLang="zh-TW" sz="18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col</a:t>
                      </a:r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=3</a:t>
                      </a:r>
                    </a:p>
                  </a:txBody>
                  <a:tcPr marL="102108" marR="102108" marT="51054" marB="51054"/>
                </a:tc>
              </a:tr>
            </a:tbl>
          </a:graphicData>
        </a:graphic>
      </p:graphicFrame>
      <p:graphicFrame>
        <p:nvGraphicFramePr>
          <p:cNvPr id="8" name="表格 7"/>
          <p:cNvGraphicFramePr>
            <a:graphicFrameLocks noGrp="1"/>
          </p:cNvGraphicFramePr>
          <p:nvPr/>
        </p:nvGraphicFramePr>
        <p:xfrm>
          <a:off x="74611" y="4953000"/>
          <a:ext cx="8610601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94556"/>
                <a:gridCol w="3268839"/>
                <a:gridCol w="1913467"/>
                <a:gridCol w="1833739"/>
              </a:tblGrid>
              <a:tr h="365760">
                <a:tc>
                  <a:txBody>
                    <a:bodyPr/>
                    <a:lstStyle/>
                    <a:p>
                      <a:r>
                        <a:rPr lang="en-US" altLang="zh-TW" dirty="0" err="1" smtClean="0"/>
                        <a:t>col</a:t>
                      </a:r>
                      <a:r>
                        <a:rPr lang="en-US" altLang="zh-TW" dirty="0" smtClean="0"/>
                        <a:t>=0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err="1" smtClean="0"/>
                        <a:t>col</a:t>
                      </a:r>
                      <a:r>
                        <a:rPr lang="en-US" altLang="zh-TW" dirty="0" smtClean="0"/>
                        <a:t>=1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err="1" smtClean="0"/>
                        <a:t>col</a:t>
                      </a:r>
                      <a:r>
                        <a:rPr lang="en-US" altLang="zh-TW" dirty="0" smtClean="0"/>
                        <a:t>=2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err="1" smtClean="0"/>
                        <a:t>col</a:t>
                      </a:r>
                      <a:r>
                        <a:rPr lang="en-US" altLang="zh-TW" dirty="0" smtClean="0"/>
                        <a:t>=3</a:t>
                      </a:r>
                      <a:endParaRPr lang="zh-TW" altLang="en-US" dirty="0"/>
                    </a:p>
                  </a:txBody>
                  <a:tcPr/>
                </a:tc>
              </a:tr>
              <a:tr h="365760">
                <a:tc>
                  <a:txBody>
                    <a:bodyPr/>
                    <a:lstStyle/>
                    <a:p>
                      <a:r>
                        <a:rPr lang="en-US" altLang="zh-TW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printf</a:t>
                      </a:r>
                      <a:r>
                        <a:rPr lang="en-US" altLang="zh-TW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("\t║");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printf</a:t>
                      </a:r>
                      <a:r>
                        <a:rPr lang="en-US" altLang="zh-TW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("</a:t>
                      </a:r>
                      <a:r>
                        <a:rPr lang="zh-TW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　　║</a:t>
                      </a:r>
                      <a:r>
                        <a:rPr lang="en-US" altLang="zh-TW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");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printf</a:t>
                      </a:r>
                      <a:r>
                        <a:rPr lang="en-US" altLang="zh-TW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("</a:t>
                      </a:r>
                      <a:r>
                        <a:rPr lang="zh-TW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　　║</a:t>
                      </a:r>
                      <a:r>
                        <a:rPr lang="en-US" altLang="zh-TW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");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printf</a:t>
                      </a:r>
                      <a:r>
                        <a:rPr lang="en-US" altLang="zh-TW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("</a:t>
                      </a:r>
                      <a:r>
                        <a:rPr lang="zh-TW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　　║</a:t>
                      </a:r>
                      <a:r>
                        <a:rPr lang="en-US" altLang="zh-TW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");</a:t>
                      </a:r>
                      <a:endParaRPr lang="zh-TW" altLang="en-US" dirty="0"/>
                    </a:p>
                  </a:txBody>
                  <a:tcPr/>
                </a:tc>
              </a:tr>
              <a:tr h="365760">
                <a:tc>
                  <a:txBody>
                    <a:bodyPr/>
                    <a:lstStyle/>
                    <a:p>
                      <a:r>
                        <a:rPr lang="en-US" altLang="zh-TW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printf</a:t>
                      </a:r>
                      <a:r>
                        <a:rPr lang="en-US" altLang="zh-TW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("\t║");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printf</a:t>
                      </a:r>
                      <a:r>
                        <a:rPr lang="en-US" altLang="zh-TW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("</a:t>
                      </a:r>
                      <a:r>
                        <a:rPr lang="zh-TW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　　║</a:t>
                      </a:r>
                      <a:r>
                        <a:rPr lang="en-US" altLang="zh-TW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");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printf</a:t>
                      </a:r>
                      <a:r>
                        <a:rPr lang="en-US" altLang="zh-TW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("</a:t>
                      </a:r>
                      <a:r>
                        <a:rPr lang="zh-TW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　　║</a:t>
                      </a:r>
                      <a:r>
                        <a:rPr lang="en-US" altLang="zh-TW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");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printf</a:t>
                      </a:r>
                      <a:r>
                        <a:rPr lang="en-US" altLang="zh-TW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("</a:t>
                      </a:r>
                      <a:r>
                        <a:rPr lang="zh-TW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　　║</a:t>
                      </a:r>
                      <a:r>
                        <a:rPr lang="en-US" altLang="zh-TW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");</a:t>
                      </a:r>
                      <a:endParaRPr lang="zh-TW" altLang="en-US" dirty="0"/>
                    </a:p>
                  </a:txBody>
                  <a:tcPr/>
                </a:tc>
              </a:tr>
              <a:tr h="365760">
                <a:tc>
                  <a:txBody>
                    <a:bodyPr/>
                    <a:lstStyle/>
                    <a:p>
                      <a:r>
                        <a:rPr lang="en-US" altLang="zh-TW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printf</a:t>
                      </a:r>
                      <a:r>
                        <a:rPr lang="en-US" altLang="zh-TW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("\t║");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printf</a:t>
                      </a:r>
                      <a:r>
                        <a:rPr lang="en-US" altLang="zh-TW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("</a:t>
                      </a:r>
                      <a:r>
                        <a:rPr lang="zh-TW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　　║</a:t>
                      </a:r>
                      <a:r>
                        <a:rPr lang="en-US" altLang="zh-TW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");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printf</a:t>
                      </a:r>
                      <a:r>
                        <a:rPr lang="en-US" altLang="zh-TW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("</a:t>
                      </a:r>
                      <a:r>
                        <a:rPr lang="zh-TW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　　║</a:t>
                      </a:r>
                      <a:r>
                        <a:rPr lang="en-US" altLang="zh-TW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");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printf</a:t>
                      </a:r>
                      <a:r>
                        <a:rPr lang="en-US" altLang="zh-TW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("</a:t>
                      </a:r>
                      <a:r>
                        <a:rPr lang="zh-TW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　　║</a:t>
                      </a:r>
                      <a:r>
                        <a:rPr lang="en-US" altLang="zh-TW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");</a:t>
                      </a:r>
                      <a:endParaRPr lang="zh-TW" altLang="en-US" dirty="0"/>
                    </a:p>
                  </a:txBody>
                  <a:tcPr/>
                </a:tc>
              </a:tr>
              <a:tr h="365760">
                <a:tc>
                  <a:txBody>
                    <a:bodyPr/>
                    <a:lstStyle/>
                    <a:p>
                      <a:r>
                        <a:rPr lang="en-US" altLang="zh-TW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printf</a:t>
                      </a:r>
                      <a:r>
                        <a:rPr lang="en-US" altLang="zh-TW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("\t║");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printf</a:t>
                      </a:r>
                      <a:r>
                        <a:rPr lang="en-US" altLang="zh-TW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("%-4d║", map[row][</a:t>
                      </a:r>
                      <a:r>
                        <a:rPr lang="en-US" altLang="zh-TW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col</a:t>
                      </a:r>
                      <a:r>
                        <a:rPr lang="en-US" altLang="zh-TW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printf</a:t>
                      </a:r>
                      <a:r>
                        <a:rPr lang="en-US" altLang="zh-TW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("</a:t>
                      </a:r>
                      <a:r>
                        <a:rPr lang="zh-TW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　　║</a:t>
                      </a:r>
                      <a:r>
                        <a:rPr lang="en-US" altLang="zh-TW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");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printf</a:t>
                      </a:r>
                      <a:r>
                        <a:rPr lang="en-US" altLang="zh-TW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("</a:t>
                      </a:r>
                      <a:r>
                        <a:rPr lang="zh-TW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　　║</a:t>
                      </a:r>
                      <a:r>
                        <a:rPr lang="en-US" altLang="zh-TW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");</a:t>
                      </a:r>
                      <a:endParaRPr lang="zh-TW" alt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 cstate="print"/>
          <a:srcRect l="6654" t="53816" r="59650" b="39549"/>
          <a:stretch>
            <a:fillRect/>
          </a:stretch>
        </p:blipFill>
        <p:spPr bwMode="auto">
          <a:xfrm>
            <a:off x="6170612" y="3124200"/>
            <a:ext cx="49530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261249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 l="952" t="14476" r="48571" b="23809"/>
          <a:stretch>
            <a:fillRect/>
          </a:stretch>
        </p:blipFill>
        <p:spPr bwMode="auto">
          <a:xfrm>
            <a:off x="3732212" y="152400"/>
            <a:ext cx="8077200" cy="617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文字方塊 4"/>
          <p:cNvSpPr txBox="1"/>
          <p:nvPr/>
        </p:nvSpPr>
        <p:spPr>
          <a:xfrm>
            <a:off x="760412" y="1066800"/>
            <a:ext cx="2262158" cy="43396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400" b="1" dirty="0" smtClean="0"/>
              <a:t>play()</a:t>
            </a:r>
          </a:p>
          <a:p>
            <a:endParaRPr lang="en-US" altLang="zh-TW" dirty="0" smtClean="0"/>
          </a:p>
          <a:p>
            <a:r>
              <a:rPr lang="zh-TW" altLang="en-US" dirty="0" smtClean="0"/>
              <a:t>讀取方向鍵與功能鍵</a:t>
            </a:r>
            <a:endParaRPr lang="en-US" altLang="zh-TW" dirty="0" smtClean="0"/>
          </a:p>
          <a:p>
            <a:endParaRPr lang="en-US" altLang="zh-TW" dirty="0" smtClean="0"/>
          </a:p>
          <a:p>
            <a:pPr algn="ctr"/>
            <a:r>
              <a:rPr lang="en-US" altLang="zh-TW" b="1" dirty="0" smtClean="0"/>
              <a:t>ASCII :</a:t>
            </a:r>
          </a:p>
          <a:p>
            <a:pPr algn="ctr"/>
            <a:endParaRPr lang="en-US" altLang="zh-TW" dirty="0" smtClean="0"/>
          </a:p>
          <a:p>
            <a:r>
              <a:rPr lang="en-US" altLang="zh-TW" dirty="0" smtClean="0"/>
              <a:t>ESC=27</a:t>
            </a:r>
          </a:p>
          <a:p>
            <a:r>
              <a:rPr lang="en-US" altLang="zh-TW" dirty="0" smtClean="0"/>
              <a:t>ENTER =13</a:t>
            </a:r>
          </a:p>
          <a:p>
            <a:pPr algn="ctr"/>
            <a:r>
              <a:rPr lang="en-US" altLang="zh-TW" dirty="0" smtClean="0"/>
              <a:t>-------------------</a:t>
            </a:r>
          </a:p>
          <a:p>
            <a:pPr algn="ctr"/>
            <a:r>
              <a:rPr lang="en-US" altLang="zh-TW" dirty="0" smtClean="0"/>
              <a:t>  </a:t>
            </a:r>
            <a:r>
              <a:rPr lang="zh-TW" altLang="en-US" b="1" dirty="0" smtClean="0"/>
              <a:t>上下左右</a:t>
            </a:r>
            <a:endParaRPr lang="en-US" altLang="zh-TW" b="1" dirty="0" smtClean="0"/>
          </a:p>
          <a:p>
            <a:pPr algn="ctr"/>
            <a:endParaRPr lang="en-US" altLang="zh-TW" b="1" dirty="0" smtClean="0"/>
          </a:p>
          <a:p>
            <a:r>
              <a:rPr lang="zh-TW" altLang="en-US" dirty="0" smtClean="0"/>
              <a:t>上</a:t>
            </a:r>
            <a:r>
              <a:rPr lang="en-US" altLang="zh-TW" dirty="0" smtClean="0"/>
              <a:t>=</a:t>
            </a:r>
            <a:r>
              <a:rPr lang="zh-TW" altLang="en-US" dirty="0" smtClean="0"/>
              <a:t>  </a:t>
            </a:r>
            <a:r>
              <a:rPr lang="en-US" altLang="zh-TW" dirty="0" smtClean="0"/>
              <a:t>224</a:t>
            </a:r>
            <a:r>
              <a:rPr lang="zh-TW" altLang="en-US" dirty="0" smtClean="0"/>
              <a:t>        </a:t>
            </a:r>
            <a:r>
              <a:rPr lang="en-US" altLang="zh-TW" dirty="0" smtClean="0"/>
              <a:t>72</a:t>
            </a:r>
          </a:p>
          <a:p>
            <a:r>
              <a:rPr lang="zh-TW" altLang="en-US" dirty="0" smtClean="0"/>
              <a:t>下</a:t>
            </a:r>
            <a:r>
              <a:rPr lang="en-US" altLang="zh-TW" dirty="0" smtClean="0"/>
              <a:t>=</a:t>
            </a:r>
            <a:r>
              <a:rPr lang="zh-TW" altLang="en-US" dirty="0" smtClean="0"/>
              <a:t>  </a:t>
            </a:r>
            <a:r>
              <a:rPr lang="en-US" altLang="zh-TW" dirty="0" smtClean="0"/>
              <a:t>224</a:t>
            </a:r>
            <a:r>
              <a:rPr lang="zh-TW" altLang="en-US" dirty="0" smtClean="0"/>
              <a:t>        </a:t>
            </a:r>
            <a:r>
              <a:rPr lang="en-US" altLang="zh-TW" dirty="0" smtClean="0"/>
              <a:t>80</a:t>
            </a:r>
          </a:p>
          <a:p>
            <a:r>
              <a:rPr lang="zh-TW" altLang="en-US" dirty="0" smtClean="0"/>
              <a:t>左</a:t>
            </a:r>
            <a:r>
              <a:rPr lang="en-US" altLang="zh-TW" dirty="0" smtClean="0"/>
              <a:t>=</a:t>
            </a:r>
            <a:r>
              <a:rPr lang="zh-TW" altLang="en-US" dirty="0" smtClean="0"/>
              <a:t>  </a:t>
            </a:r>
            <a:r>
              <a:rPr lang="en-US" altLang="zh-TW" dirty="0" smtClean="0"/>
              <a:t>224</a:t>
            </a:r>
            <a:r>
              <a:rPr lang="zh-TW" altLang="en-US" dirty="0" smtClean="0"/>
              <a:t>        </a:t>
            </a:r>
            <a:r>
              <a:rPr lang="en-US" altLang="zh-TW" dirty="0" smtClean="0"/>
              <a:t>75</a:t>
            </a:r>
          </a:p>
          <a:p>
            <a:r>
              <a:rPr lang="zh-TW" altLang="en-US" dirty="0" smtClean="0"/>
              <a:t>右</a:t>
            </a:r>
            <a:r>
              <a:rPr lang="en-US" altLang="zh-TW" dirty="0" smtClean="0"/>
              <a:t>=</a:t>
            </a:r>
            <a:r>
              <a:rPr lang="zh-TW" altLang="en-US" dirty="0" smtClean="0"/>
              <a:t>  </a:t>
            </a:r>
            <a:r>
              <a:rPr lang="en-US" altLang="zh-TW" dirty="0" smtClean="0"/>
              <a:t>224</a:t>
            </a:r>
            <a:r>
              <a:rPr lang="zh-TW" altLang="en-US" dirty="0" smtClean="0"/>
              <a:t>        </a:t>
            </a:r>
            <a:r>
              <a:rPr lang="en-US" altLang="zh-TW" dirty="0" smtClean="0"/>
              <a:t>77</a:t>
            </a:r>
            <a:endParaRPr lang="zh-TW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227012" y="304800"/>
            <a:ext cx="11277600" cy="61722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9" name="群組 8"/>
          <p:cNvGrpSpPr/>
          <p:nvPr/>
        </p:nvGrpSpPr>
        <p:grpSpPr>
          <a:xfrm>
            <a:off x="455612" y="1066800"/>
            <a:ext cx="2368361" cy="1330452"/>
            <a:chOff x="36244" y="1049273"/>
            <a:chExt cx="2444561" cy="2016252"/>
          </a:xfrm>
        </p:grpSpPr>
        <p:sp>
          <p:nvSpPr>
            <p:cNvPr id="10" name="圓角矩形 9"/>
            <p:cNvSpPr/>
            <p:nvPr/>
          </p:nvSpPr>
          <p:spPr>
            <a:xfrm>
              <a:off x="36244" y="1049273"/>
              <a:ext cx="2444561" cy="2016252"/>
            </a:xfrm>
            <a:prstGeom prst="roundRect">
              <a:avLst>
                <a:gd name="adj" fmla="val 10000"/>
              </a:avLst>
            </a:prstGeom>
          </p:spPr>
          <p:style>
            <a:lnRef idx="1">
              <a:schemeClr val="accent1">
                <a:alpha val="9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2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1" name="圓角矩形 4"/>
            <p:cNvSpPr/>
            <p:nvPr/>
          </p:nvSpPr>
          <p:spPr>
            <a:xfrm>
              <a:off x="82644" y="1095673"/>
              <a:ext cx="2351761" cy="149139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9055" tIns="59055" rIns="59055" bIns="59055" numCol="1" spcCol="1270" anchor="t" anchorCtr="0">
              <a:noAutofit/>
            </a:bodyPr>
            <a:lstStyle/>
            <a:p>
              <a:pPr marL="285750" lvl="1" indent="-285750" algn="ctr" defTabSz="13779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en-US" altLang="zh-TW" sz="3100" dirty="0" smtClean="0">
                  <a:ea typeface="Microsoft JhengHei UI" panose="020B0604030504040204" pitchFamily="34" charset="-120"/>
                </a:rPr>
                <a:t>w</a:t>
              </a:r>
              <a:r>
                <a:rPr lang="en-US" altLang="zh-TW" sz="3100" kern="1200" dirty="0" smtClean="0">
                  <a:ea typeface="Microsoft JhengHei UI" panose="020B0604030504040204" pitchFamily="34" charset="-120"/>
                </a:rPr>
                <a:t>hile(1)</a:t>
              </a:r>
            </a:p>
            <a:p>
              <a:pPr marL="285750" lvl="1" indent="-285750" algn="ctr" defTabSz="13779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en-US" altLang="zh-TW" sz="1600" dirty="0" smtClean="0">
                  <a:ea typeface="Microsoft JhengHei UI" panose="020B0604030504040204" pitchFamily="34" charset="-120"/>
                </a:rPr>
                <a:t>1</a:t>
              </a:r>
              <a:r>
                <a:rPr lang="zh-TW" altLang="en-US" sz="1600" dirty="0" smtClean="0">
                  <a:ea typeface="Microsoft JhengHei UI" panose="020B0604030504040204" pitchFamily="34" charset="-120"/>
                </a:rPr>
                <a:t>為</a:t>
              </a:r>
              <a:r>
                <a:rPr lang="en-US" altLang="zh-TW" sz="1600" dirty="0" smtClean="0">
                  <a:ea typeface="Microsoft JhengHei UI" panose="020B0604030504040204" pitchFamily="34" charset="-120"/>
                </a:rPr>
                <a:t>true</a:t>
              </a:r>
            </a:p>
            <a:p>
              <a:pPr marL="285750" lvl="1" indent="-285750" algn="ctr" defTabSz="13779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zh-TW" altLang="en-US" sz="1600" dirty="0" smtClean="0">
                  <a:ea typeface="Microsoft JhengHei UI" panose="020B0604030504040204" pitchFamily="34" charset="-120"/>
                </a:rPr>
                <a:t>所以此敘述恆真</a:t>
              </a:r>
              <a:endParaRPr lang="en-US" altLang="zh-TW" sz="1600" dirty="0" smtClean="0">
                <a:ea typeface="Microsoft JhengHei UI" panose="020B0604030504040204" pitchFamily="34" charset="-120"/>
              </a:endParaRPr>
            </a:p>
            <a:p>
              <a:pPr marL="285750" lvl="1" indent="-285750" algn="ctr" defTabSz="13779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 typeface="Symbol"/>
                <a:buChar char="Þ"/>
              </a:pPr>
              <a:r>
                <a:rPr lang="zh-TW" altLang="en-US" sz="1600" dirty="0" smtClean="0">
                  <a:ea typeface="Microsoft JhengHei UI" panose="020B0604030504040204" pitchFamily="34" charset="-120"/>
                </a:rPr>
                <a:t>持續循環</a:t>
              </a:r>
              <a:endParaRPr lang="en-US" altLang="zh-TW" sz="1600" dirty="0" smtClean="0">
                <a:ea typeface="Microsoft JhengHei UI" panose="020B0604030504040204" pitchFamily="34" charset="-120"/>
              </a:endParaRPr>
            </a:p>
          </p:txBody>
        </p:sp>
      </p:grpSp>
      <p:grpSp>
        <p:nvGrpSpPr>
          <p:cNvPr id="12" name="群組 11"/>
          <p:cNvGrpSpPr/>
          <p:nvPr/>
        </p:nvGrpSpPr>
        <p:grpSpPr>
          <a:xfrm>
            <a:off x="6692898" y="1447800"/>
            <a:ext cx="3440114" cy="1295400"/>
            <a:chOff x="82644" y="1049271"/>
            <a:chExt cx="2452484" cy="2016251"/>
          </a:xfrm>
        </p:grpSpPr>
        <p:sp>
          <p:nvSpPr>
            <p:cNvPr id="13" name="圓角矩形 12"/>
            <p:cNvSpPr/>
            <p:nvPr/>
          </p:nvSpPr>
          <p:spPr>
            <a:xfrm>
              <a:off x="90568" y="1049271"/>
              <a:ext cx="2444560" cy="2016251"/>
            </a:xfrm>
            <a:prstGeom prst="roundRect">
              <a:avLst>
                <a:gd name="adj" fmla="val 10000"/>
              </a:avLst>
            </a:prstGeom>
          </p:spPr>
          <p:style>
            <a:lnRef idx="1">
              <a:schemeClr val="accent1">
                <a:alpha val="9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2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4" name="圓角矩形 4"/>
            <p:cNvSpPr/>
            <p:nvPr/>
          </p:nvSpPr>
          <p:spPr>
            <a:xfrm>
              <a:off x="82644" y="1095673"/>
              <a:ext cx="2351761" cy="149139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9055" tIns="59055" rIns="59055" bIns="59055" numCol="1" spcCol="1270" anchor="t" anchorCtr="0">
              <a:noAutofit/>
            </a:bodyPr>
            <a:lstStyle/>
            <a:p>
              <a:pPr marL="285750" lvl="1" indent="-285750" algn="ctr" defTabSz="13779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en-US" altLang="zh-TW" sz="2400" b="1" dirty="0" smtClean="0">
                  <a:ea typeface="Microsoft JhengHei UI" panose="020B0604030504040204" pitchFamily="34" charset="-120"/>
                </a:rPr>
                <a:t>ESC</a:t>
              </a:r>
            </a:p>
            <a:p>
              <a:pPr marL="285750" lvl="1" indent="-285750" algn="ctr" defTabSz="13779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endParaRPr lang="en-US" altLang="zh-TW" sz="1600" dirty="0" smtClean="0">
                <a:ea typeface="Microsoft JhengHei UI" panose="020B0604030504040204" pitchFamily="34" charset="-120"/>
              </a:endParaRPr>
            </a:p>
            <a:p>
              <a:pPr marL="285750" lvl="1" indent="-285750" algn="ctr" defTabSz="13779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en-US" altLang="zh-TW" sz="1600" dirty="0" smtClean="0">
                  <a:ea typeface="Microsoft JhengHei UI" panose="020B0604030504040204" pitchFamily="34" charset="-120"/>
                </a:rPr>
                <a:t>break;</a:t>
              </a:r>
              <a:r>
                <a:rPr lang="zh-TW" altLang="en-US" sz="1600" dirty="0" smtClean="0">
                  <a:ea typeface="Microsoft JhengHei UI" panose="020B0604030504040204" pitchFamily="34" charset="-120"/>
                </a:rPr>
                <a:t>跳出第</a:t>
              </a:r>
              <a:r>
                <a:rPr lang="en-US" altLang="zh-TW" sz="1600" dirty="0" smtClean="0">
                  <a:ea typeface="Microsoft JhengHei UI" panose="020B0604030504040204" pitchFamily="34" charset="-120"/>
                </a:rPr>
                <a:t>1</a:t>
              </a:r>
              <a:r>
                <a:rPr lang="zh-TW" altLang="en-US" sz="1600" dirty="0" smtClean="0">
                  <a:ea typeface="Microsoft JhengHei UI" panose="020B0604030504040204" pitchFamily="34" charset="-120"/>
                </a:rPr>
                <a:t>迴圈</a:t>
              </a:r>
              <a:r>
                <a:rPr lang="en-US" altLang="zh-TW" sz="1600" dirty="0" smtClean="0">
                  <a:ea typeface="Microsoft JhengHei UI" panose="020B0604030504040204" pitchFamily="34" charset="-120"/>
                </a:rPr>
                <a:t>;</a:t>
              </a:r>
              <a:r>
                <a:rPr lang="zh-TW" altLang="en-US" sz="1600" dirty="0" smtClean="0">
                  <a:ea typeface="Microsoft JhengHei UI" panose="020B0604030504040204" pitchFamily="34" charset="-120"/>
                </a:rPr>
                <a:t> </a:t>
              </a:r>
              <a:endParaRPr lang="en-US" altLang="zh-TW" sz="1600" dirty="0" smtClean="0">
                <a:ea typeface="Microsoft JhengHei UI" panose="020B0604030504040204" pitchFamily="34" charset="-120"/>
              </a:endParaRPr>
            </a:p>
            <a:p>
              <a:pPr marL="285750" lvl="1" indent="-285750" algn="ctr" defTabSz="13779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endParaRPr lang="en-US" altLang="zh-TW" sz="1600" dirty="0" smtClean="0">
                <a:ea typeface="Microsoft JhengHei UI" panose="020B0604030504040204" pitchFamily="34" charset="-120"/>
              </a:endParaRPr>
            </a:p>
          </p:txBody>
        </p:sp>
      </p:grpSp>
      <p:grpSp>
        <p:nvGrpSpPr>
          <p:cNvPr id="15" name="群組 14"/>
          <p:cNvGrpSpPr/>
          <p:nvPr/>
        </p:nvGrpSpPr>
        <p:grpSpPr>
          <a:xfrm>
            <a:off x="6246813" y="2971800"/>
            <a:ext cx="4419599" cy="2209800"/>
            <a:chOff x="36244" y="1049271"/>
            <a:chExt cx="2444560" cy="2016251"/>
          </a:xfrm>
        </p:grpSpPr>
        <p:sp>
          <p:nvSpPr>
            <p:cNvPr id="16" name="圓角矩形 15"/>
            <p:cNvSpPr/>
            <p:nvPr/>
          </p:nvSpPr>
          <p:spPr>
            <a:xfrm>
              <a:off x="36244" y="1049271"/>
              <a:ext cx="2444560" cy="2016251"/>
            </a:xfrm>
            <a:prstGeom prst="roundRect">
              <a:avLst>
                <a:gd name="adj" fmla="val 10000"/>
              </a:avLst>
            </a:prstGeom>
          </p:spPr>
          <p:style>
            <a:lnRef idx="1">
              <a:schemeClr val="accent1">
                <a:alpha val="9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2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7" name="圓角矩形 4"/>
            <p:cNvSpPr/>
            <p:nvPr/>
          </p:nvSpPr>
          <p:spPr>
            <a:xfrm>
              <a:off x="82644" y="1095673"/>
              <a:ext cx="2351761" cy="149139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9055" tIns="59055" rIns="59055" bIns="59055" numCol="1" spcCol="1270" anchor="t" anchorCtr="0">
              <a:noAutofit/>
            </a:bodyPr>
            <a:lstStyle/>
            <a:p>
              <a:pPr marL="285750" lvl="1" indent="-285750" algn="ctr" defTabSz="13779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en-US" altLang="zh-TW" sz="2400" b="1" dirty="0" smtClean="0">
                  <a:ea typeface="Microsoft JhengHei UI" panose="020B0604030504040204" pitchFamily="34" charset="-120"/>
                </a:rPr>
                <a:t>ENTER</a:t>
              </a:r>
            </a:p>
            <a:p>
              <a:pPr marL="285750" lvl="1" indent="-285750" algn="ctr" defTabSz="13779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endParaRPr lang="en-US" altLang="zh-TW" sz="1600" dirty="0" smtClean="0">
                <a:ea typeface="Microsoft JhengHei UI" panose="020B0604030504040204" pitchFamily="34" charset="-120"/>
              </a:endParaRPr>
            </a:p>
            <a:p>
              <a:pPr marL="285750" lvl="1" indent="-285750" algn="ctr" defTabSz="13779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en-US" altLang="zh-TW" sz="1600" dirty="0" smtClean="0">
                  <a:ea typeface="Microsoft JhengHei UI" panose="020B0604030504040204" pitchFamily="34" charset="-120"/>
                </a:rPr>
                <a:t>system(“</a:t>
              </a:r>
              <a:r>
                <a:rPr lang="en-US" altLang="zh-TW" sz="1600" dirty="0" err="1" smtClean="0">
                  <a:ea typeface="Microsoft JhengHei UI" panose="020B0604030504040204" pitchFamily="34" charset="-120"/>
                </a:rPr>
                <a:t>cls</a:t>
              </a:r>
              <a:r>
                <a:rPr lang="en-US" altLang="zh-TW" sz="1600" dirty="0" smtClean="0">
                  <a:ea typeface="Microsoft JhengHei UI" panose="020B0604030504040204" pitchFamily="34" charset="-120"/>
                </a:rPr>
                <a:t>”);    </a:t>
              </a:r>
              <a:r>
                <a:rPr lang="zh-TW" altLang="en-US" sz="1600" dirty="0" smtClean="0">
                  <a:ea typeface="Microsoft JhengHei UI" panose="020B0604030504040204" pitchFamily="34" charset="-120"/>
                </a:rPr>
                <a:t>清除畫面</a:t>
              </a:r>
              <a:endParaRPr lang="en-US" altLang="zh-TW" sz="1600" dirty="0" smtClean="0">
                <a:ea typeface="Microsoft JhengHei UI" panose="020B0604030504040204" pitchFamily="34" charset="-120"/>
              </a:endParaRPr>
            </a:p>
            <a:p>
              <a:pPr marL="285750" lvl="1" indent="-285750" algn="ctr" defTabSz="13779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endParaRPr lang="en-US" altLang="zh-TW" sz="1600" dirty="0" smtClean="0">
                <a:ea typeface="Microsoft JhengHei UI" panose="020B0604030504040204" pitchFamily="34" charset="-120"/>
              </a:endParaRPr>
            </a:p>
            <a:p>
              <a:pPr marL="285750" lvl="1" indent="-285750" algn="ctr" defTabSz="13779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en-US" altLang="zh-TW" sz="1600" dirty="0" err="1" smtClean="0"/>
                <a:t>printf</a:t>
              </a:r>
              <a:r>
                <a:rPr lang="en-US" altLang="zh-TW" sz="1600" dirty="0" smtClean="0"/>
                <a:t>("\n\n          </a:t>
              </a:r>
              <a:r>
                <a:rPr lang="zh-TW" altLang="en-US" sz="1600" dirty="0" smtClean="0"/>
                <a:t>使用↑↓←→鍵操作遊戲</a:t>
              </a:r>
              <a:r>
                <a:rPr lang="en-US" altLang="zh-TW" sz="1600" dirty="0" smtClean="0"/>
                <a:t>\n");</a:t>
              </a:r>
            </a:p>
            <a:p>
              <a:pPr marL="285750" lvl="1" indent="-285750" algn="ctr" defTabSz="13779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endParaRPr lang="en-US" altLang="zh-TW" sz="1600" dirty="0" smtClean="0">
                <a:ea typeface="Microsoft JhengHei UI" panose="020B0604030504040204" pitchFamily="34" charset="-120"/>
              </a:endParaRPr>
            </a:p>
            <a:p>
              <a:pPr marL="285750" lvl="1" indent="-285750" algn="ctr" defTabSz="13779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en-US" altLang="zh-TW" sz="1600" dirty="0" err="1" smtClean="0"/>
                <a:t>show_map</a:t>
              </a:r>
              <a:r>
                <a:rPr lang="en-US" altLang="zh-TW" sz="1600" dirty="0" smtClean="0"/>
                <a:t>();</a:t>
              </a:r>
              <a:endParaRPr lang="zh-TW" altLang="en-US" sz="1600" dirty="0" smtClean="0">
                <a:ea typeface="Microsoft JhengHei UI" panose="020B0604030504040204" pitchFamily="34" charset="-120"/>
              </a:endParaRPr>
            </a:p>
            <a:p>
              <a:pPr marL="285750" lvl="1" indent="-285750" algn="ctr" defTabSz="13779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endParaRPr lang="en-US" altLang="zh-TW" sz="1600" dirty="0" smtClean="0">
                <a:ea typeface="Microsoft JhengHei UI" panose="020B0604030504040204" pitchFamily="34" charset="-120"/>
              </a:endParaRPr>
            </a:p>
          </p:txBody>
        </p:sp>
      </p:grpSp>
      <p:sp>
        <p:nvSpPr>
          <p:cNvPr id="21" name=" 3"/>
          <p:cNvSpPr/>
          <p:nvPr/>
        </p:nvSpPr>
        <p:spPr>
          <a:xfrm rot="18527236">
            <a:off x="8030021" y="-731390"/>
            <a:ext cx="2779003" cy="2779003"/>
          </a:xfrm>
          <a:prstGeom prst="leftCircularArrow">
            <a:avLst>
              <a:gd name="adj1" fmla="val 3451"/>
              <a:gd name="adj2" fmla="val 427731"/>
              <a:gd name="adj3" fmla="val 2203242"/>
              <a:gd name="adj4" fmla="val 7187834"/>
              <a:gd name="adj5" fmla="val 4027"/>
            </a:avLst>
          </a:prstGeom>
        </p:spPr>
        <p:style>
          <a:lnRef idx="0">
            <a:schemeClr val="accent1">
              <a:shade val="90000"/>
              <a:hueOff val="0"/>
              <a:satOff val="0"/>
              <a:lumOff val="0"/>
              <a:alphaOff val="0"/>
            </a:schemeClr>
          </a:lnRef>
          <a:fillRef idx="3">
            <a:schemeClr val="accent1">
              <a:shade val="90000"/>
              <a:hueOff val="0"/>
              <a:satOff val="0"/>
              <a:lumOff val="0"/>
              <a:alphaOff val="0"/>
            </a:schemeClr>
          </a:fillRef>
          <a:effectRef idx="3">
            <a:schemeClr val="accent1">
              <a:shade val="9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0" name="圓形箭號 19"/>
          <p:cNvSpPr/>
          <p:nvPr/>
        </p:nvSpPr>
        <p:spPr>
          <a:xfrm rot="20991685">
            <a:off x="4583898" y="857549"/>
            <a:ext cx="3091364" cy="3091364"/>
          </a:xfrm>
          <a:prstGeom prst="circularArrow">
            <a:avLst>
              <a:gd name="adj1" fmla="val 3103"/>
              <a:gd name="adj2" fmla="val 335628"/>
              <a:gd name="adj3" fmla="val 19443143"/>
              <a:gd name="adj4" fmla="val 14013241"/>
              <a:gd name="adj5" fmla="val 3620"/>
            </a:avLst>
          </a:prstGeom>
        </p:spPr>
        <p:style>
          <a:lnRef idx="0">
            <a:schemeClr val="accent1">
              <a:shade val="90000"/>
              <a:hueOff val="361866"/>
              <a:satOff val="12502"/>
              <a:lumOff val="24506"/>
              <a:alphaOff val="0"/>
            </a:schemeClr>
          </a:lnRef>
          <a:fillRef idx="3">
            <a:schemeClr val="accent1">
              <a:shade val="90000"/>
              <a:hueOff val="361866"/>
              <a:satOff val="12502"/>
              <a:lumOff val="24506"/>
              <a:alphaOff val="0"/>
            </a:schemeClr>
          </a:fillRef>
          <a:effectRef idx="3">
            <a:schemeClr val="accent1">
              <a:shade val="90000"/>
              <a:hueOff val="361866"/>
              <a:satOff val="12502"/>
              <a:lumOff val="24506"/>
              <a:alphaOff val="0"/>
            </a:schemeClr>
          </a:effectRef>
          <a:fontRef idx="minor">
            <a:schemeClr val="lt1"/>
          </a:fontRef>
        </p:style>
      </p:sp>
      <p:sp>
        <p:nvSpPr>
          <p:cNvPr id="23" name=" 3"/>
          <p:cNvSpPr/>
          <p:nvPr/>
        </p:nvSpPr>
        <p:spPr>
          <a:xfrm rot="1123454">
            <a:off x="4714320" y="829709"/>
            <a:ext cx="2779003" cy="2779003"/>
          </a:xfrm>
          <a:prstGeom prst="leftCircularArrow">
            <a:avLst>
              <a:gd name="adj1" fmla="val 3451"/>
              <a:gd name="adj2" fmla="val 427731"/>
              <a:gd name="adj3" fmla="val 2203242"/>
              <a:gd name="adj4" fmla="val 10418961"/>
              <a:gd name="adj5" fmla="val 4027"/>
            </a:avLst>
          </a:prstGeom>
        </p:spPr>
        <p:style>
          <a:lnRef idx="0">
            <a:schemeClr val="accent1">
              <a:shade val="90000"/>
              <a:hueOff val="0"/>
              <a:satOff val="0"/>
              <a:lumOff val="0"/>
              <a:alphaOff val="0"/>
            </a:schemeClr>
          </a:lnRef>
          <a:fillRef idx="3">
            <a:schemeClr val="accent1">
              <a:shade val="90000"/>
              <a:hueOff val="0"/>
              <a:satOff val="0"/>
              <a:lumOff val="0"/>
              <a:alphaOff val="0"/>
            </a:schemeClr>
          </a:fillRef>
          <a:effectRef idx="3">
            <a:schemeClr val="accent1">
              <a:shade val="9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grpSp>
        <p:nvGrpSpPr>
          <p:cNvPr id="6" name="群組 5"/>
          <p:cNvGrpSpPr/>
          <p:nvPr/>
        </p:nvGrpSpPr>
        <p:grpSpPr>
          <a:xfrm>
            <a:off x="3579812" y="1371600"/>
            <a:ext cx="1600199" cy="457200"/>
            <a:chOff x="36244" y="1049271"/>
            <a:chExt cx="2444560" cy="2016251"/>
          </a:xfrm>
        </p:grpSpPr>
        <p:sp>
          <p:nvSpPr>
            <p:cNvPr id="7" name="圓角矩形 6"/>
            <p:cNvSpPr/>
            <p:nvPr/>
          </p:nvSpPr>
          <p:spPr>
            <a:xfrm>
              <a:off x="36244" y="1049271"/>
              <a:ext cx="2444560" cy="2016251"/>
            </a:xfrm>
            <a:prstGeom prst="roundRect">
              <a:avLst>
                <a:gd name="adj" fmla="val 10000"/>
              </a:avLst>
            </a:prstGeom>
          </p:spPr>
          <p:style>
            <a:lnRef idx="1">
              <a:schemeClr val="accent1">
                <a:alpha val="9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2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8" name="圓角矩形 4"/>
            <p:cNvSpPr/>
            <p:nvPr/>
          </p:nvSpPr>
          <p:spPr>
            <a:xfrm>
              <a:off x="82644" y="1095673"/>
              <a:ext cx="2351761" cy="149139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9055" tIns="59055" rIns="59055" bIns="59055" numCol="1" spcCol="1270" anchor="t" anchorCtr="0">
              <a:noAutofit/>
            </a:bodyPr>
            <a:lstStyle/>
            <a:p>
              <a:pPr marL="285750" lvl="1" indent="-285750" algn="ctr" defTabSz="13779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en-US" altLang="zh-TW" sz="2400" b="1" dirty="0" err="1" smtClean="0">
                  <a:ea typeface="Microsoft JhengHei UI" panose="020B0604030504040204" pitchFamily="34" charset="-120"/>
                </a:rPr>
                <a:t>getch</a:t>
              </a:r>
              <a:r>
                <a:rPr lang="en-US" altLang="zh-TW" sz="2400" b="1" dirty="0" smtClean="0">
                  <a:ea typeface="Microsoft JhengHei UI" panose="020B0604030504040204" pitchFamily="34" charset="-120"/>
                </a:rPr>
                <a:t>()</a:t>
              </a:r>
            </a:p>
          </p:txBody>
        </p:sp>
      </p:grpSp>
      <p:sp>
        <p:nvSpPr>
          <p:cNvPr id="24" name="向上箭號 23"/>
          <p:cNvSpPr/>
          <p:nvPr/>
        </p:nvSpPr>
        <p:spPr>
          <a:xfrm rot="10800000">
            <a:off x="8380412" y="5257800"/>
            <a:ext cx="228600" cy="1371600"/>
          </a:xfrm>
          <a:prstGeom prst="upArrow">
            <a:avLst>
              <a:gd name="adj1" fmla="val 64954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向上箭號 24"/>
          <p:cNvSpPr/>
          <p:nvPr/>
        </p:nvSpPr>
        <p:spPr>
          <a:xfrm rot="5400000">
            <a:off x="3084512" y="1104900"/>
            <a:ext cx="228600" cy="1066800"/>
          </a:xfrm>
          <a:prstGeom prst="upArrow">
            <a:avLst>
              <a:gd name="adj1" fmla="val 35046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文字方塊 25"/>
          <p:cNvSpPr txBox="1"/>
          <p:nvPr/>
        </p:nvSpPr>
        <p:spPr>
          <a:xfrm>
            <a:off x="5408612" y="2819400"/>
            <a:ext cx="865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Key=13</a:t>
            </a:r>
          </a:p>
        </p:txBody>
      </p:sp>
      <p:sp>
        <p:nvSpPr>
          <p:cNvPr id="27" name="文字方塊 26"/>
          <p:cNvSpPr txBox="1"/>
          <p:nvPr/>
        </p:nvSpPr>
        <p:spPr>
          <a:xfrm>
            <a:off x="5713412" y="1066800"/>
            <a:ext cx="876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Key=27</a:t>
            </a:r>
          </a:p>
        </p:txBody>
      </p:sp>
      <p:sp>
        <p:nvSpPr>
          <p:cNvPr id="28" name="文字方塊 27"/>
          <p:cNvSpPr txBox="1"/>
          <p:nvPr/>
        </p:nvSpPr>
        <p:spPr>
          <a:xfrm>
            <a:off x="2360612" y="4114800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 smtClean="0"/>
              <a:t>第一迴圈</a:t>
            </a:r>
            <a:endParaRPr lang="zh-TW" altLang="en-US" sz="2400" b="1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群組 24"/>
          <p:cNvGrpSpPr/>
          <p:nvPr/>
        </p:nvGrpSpPr>
        <p:grpSpPr>
          <a:xfrm>
            <a:off x="1832418" y="3581400"/>
            <a:ext cx="1606108" cy="1524000"/>
            <a:chOff x="90568" y="943153"/>
            <a:chExt cx="2444560" cy="2122369"/>
          </a:xfrm>
        </p:grpSpPr>
        <p:sp>
          <p:nvSpPr>
            <p:cNvPr id="26" name="圓角矩形 25"/>
            <p:cNvSpPr/>
            <p:nvPr/>
          </p:nvSpPr>
          <p:spPr>
            <a:xfrm>
              <a:off x="90568" y="1049271"/>
              <a:ext cx="2444560" cy="2016251"/>
            </a:xfrm>
            <a:prstGeom prst="roundRect">
              <a:avLst>
                <a:gd name="adj" fmla="val 10000"/>
              </a:avLst>
            </a:prstGeom>
          </p:spPr>
          <p:style>
            <a:lnRef idx="1">
              <a:schemeClr val="accent1">
                <a:alpha val="9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2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 altLang="zh-TW" dirty="0" smtClean="0"/>
            </a:p>
            <a:p>
              <a:endParaRPr lang="zh-TW" altLang="en-US" dirty="0"/>
            </a:p>
          </p:txBody>
        </p:sp>
        <p:sp>
          <p:nvSpPr>
            <p:cNvPr id="27" name="圓角矩形 4"/>
            <p:cNvSpPr/>
            <p:nvPr/>
          </p:nvSpPr>
          <p:spPr>
            <a:xfrm>
              <a:off x="166451" y="943153"/>
              <a:ext cx="2351761" cy="149139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9055" tIns="59055" rIns="59055" bIns="59055" numCol="1" spcCol="1270" anchor="t" anchorCtr="0">
              <a:noAutofit/>
            </a:bodyPr>
            <a:lstStyle/>
            <a:p>
              <a:pPr marL="285750" lvl="1" indent="-285750" algn="ctr" defTabSz="13779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endParaRPr lang="en-US" altLang="zh-TW" sz="2400" b="1" dirty="0" smtClean="0">
                <a:ea typeface="Microsoft JhengHei UI" panose="020B0604030504040204" pitchFamily="34" charset="-120"/>
              </a:endParaRPr>
            </a:p>
            <a:p>
              <a:pPr marL="285750" lvl="1" indent="-285750" algn="ctr" defTabSz="13779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en-US" altLang="zh-TW" sz="3200" b="1" dirty="0" smtClean="0">
                  <a:ea typeface="Microsoft JhengHei UI" panose="020B0604030504040204" pitchFamily="34" charset="-120"/>
                </a:rPr>
                <a:t>If</a:t>
              </a:r>
            </a:p>
            <a:p>
              <a:pPr marL="285750" lvl="1" indent="-285750" algn="ctr" defTabSz="13779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zh-TW" altLang="en-US" dirty="0" smtClean="0">
                  <a:ea typeface="Microsoft JhengHei UI" panose="020B0604030504040204" pitchFamily="34" charset="-120"/>
                </a:rPr>
                <a:t>判斷方向</a:t>
              </a:r>
              <a:endParaRPr lang="en-US" altLang="zh-TW" dirty="0" smtClean="0">
                <a:ea typeface="Microsoft JhengHei UI" panose="020B0604030504040204" pitchFamily="34" charset="-120"/>
              </a:endParaRPr>
            </a:p>
            <a:p>
              <a:pPr marL="285750" lvl="1" indent="-285750" algn="ctr" defTabSz="13779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endParaRPr lang="en-US" altLang="zh-TW" sz="1600" dirty="0" smtClean="0">
                <a:ea typeface="Microsoft JhengHei UI" panose="020B0604030504040204" pitchFamily="34" charset="-120"/>
              </a:endParaRPr>
            </a:p>
          </p:txBody>
        </p:sp>
      </p:grpSp>
      <p:sp>
        <p:nvSpPr>
          <p:cNvPr id="29" name="向上箭號 28"/>
          <p:cNvSpPr/>
          <p:nvPr/>
        </p:nvSpPr>
        <p:spPr>
          <a:xfrm rot="16200000">
            <a:off x="3541712" y="3771900"/>
            <a:ext cx="228600" cy="1066800"/>
          </a:xfrm>
          <a:prstGeom prst="upArrow">
            <a:avLst>
              <a:gd name="adj1" fmla="val 42523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右彎箭號 23"/>
          <p:cNvSpPr/>
          <p:nvPr/>
        </p:nvSpPr>
        <p:spPr>
          <a:xfrm rot="10800000">
            <a:off x="3960812" y="1752600"/>
            <a:ext cx="457200" cy="2667000"/>
          </a:xfrm>
          <a:prstGeom prst="bentArrow">
            <a:avLst>
              <a:gd name="adj1" fmla="val 19392"/>
              <a:gd name="adj2" fmla="val 24065"/>
              <a:gd name="adj3" fmla="val 0"/>
              <a:gd name="adj4" fmla="val 5496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227012" y="304800"/>
            <a:ext cx="11277600" cy="61722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5" name="群組 4"/>
          <p:cNvGrpSpPr/>
          <p:nvPr/>
        </p:nvGrpSpPr>
        <p:grpSpPr>
          <a:xfrm>
            <a:off x="455612" y="1066800"/>
            <a:ext cx="2368361" cy="1330452"/>
            <a:chOff x="36244" y="1049273"/>
            <a:chExt cx="2444561" cy="2016252"/>
          </a:xfrm>
        </p:grpSpPr>
        <p:sp>
          <p:nvSpPr>
            <p:cNvPr id="6" name="圓角矩形 5"/>
            <p:cNvSpPr/>
            <p:nvPr/>
          </p:nvSpPr>
          <p:spPr>
            <a:xfrm>
              <a:off x="36244" y="1049273"/>
              <a:ext cx="2444561" cy="2016252"/>
            </a:xfrm>
            <a:prstGeom prst="roundRect">
              <a:avLst>
                <a:gd name="adj" fmla="val 10000"/>
              </a:avLst>
            </a:prstGeom>
          </p:spPr>
          <p:style>
            <a:lnRef idx="1">
              <a:schemeClr val="accent1">
                <a:alpha val="9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2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7" name="圓角矩形 4"/>
            <p:cNvSpPr/>
            <p:nvPr/>
          </p:nvSpPr>
          <p:spPr>
            <a:xfrm>
              <a:off x="82644" y="1095673"/>
              <a:ext cx="2351761" cy="149139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9055" tIns="59055" rIns="59055" bIns="59055" numCol="1" spcCol="1270" anchor="t" anchorCtr="0">
              <a:noAutofit/>
            </a:bodyPr>
            <a:lstStyle/>
            <a:p>
              <a:pPr marL="285750" lvl="1" indent="-285750" algn="ctr" defTabSz="13779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en-US" altLang="zh-TW" sz="3100" dirty="0" smtClean="0">
                  <a:ea typeface="Microsoft JhengHei UI" panose="020B0604030504040204" pitchFamily="34" charset="-120"/>
                </a:rPr>
                <a:t>w</a:t>
              </a:r>
              <a:r>
                <a:rPr lang="en-US" altLang="zh-TW" sz="3100" kern="1200" dirty="0" smtClean="0">
                  <a:ea typeface="Microsoft JhengHei UI" panose="020B0604030504040204" pitchFamily="34" charset="-120"/>
                </a:rPr>
                <a:t>hile(1)</a:t>
              </a:r>
            </a:p>
            <a:p>
              <a:pPr marL="285750" lvl="1" indent="-285750" algn="ctr" defTabSz="13779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en-US" altLang="zh-TW" sz="1600" dirty="0" smtClean="0">
                  <a:ea typeface="Microsoft JhengHei UI" panose="020B0604030504040204" pitchFamily="34" charset="-120"/>
                </a:rPr>
                <a:t>1</a:t>
              </a:r>
              <a:r>
                <a:rPr lang="zh-TW" altLang="en-US" sz="1600" dirty="0" smtClean="0">
                  <a:ea typeface="Microsoft JhengHei UI" panose="020B0604030504040204" pitchFamily="34" charset="-120"/>
                </a:rPr>
                <a:t>為</a:t>
              </a:r>
              <a:r>
                <a:rPr lang="en-US" altLang="zh-TW" sz="1600" dirty="0" smtClean="0">
                  <a:ea typeface="Microsoft JhengHei UI" panose="020B0604030504040204" pitchFamily="34" charset="-120"/>
                </a:rPr>
                <a:t>true</a:t>
              </a:r>
            </a:p>
            <a:p>
              <a:pPr marL="285750" lvl="1" indent="-285750" algn="ctr" defTabSz="13779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zh-TW" altLang="en-US" sz="1600" dirty="0" smtClean="0">
                  <a:ea typeface="Microsoft JhengHei UI" panose="020B0604030504040204" pitchFamily="34" charset="-120"/>
                </a:rPr>
                <a:t>所以此敘述恆真</a:t>
              </a:r>
              <a:endParaRPr lang="en-US" altLang="zh-TW" sz="1600" dirty="0" smtClean="0">
                <a:ea typeface="Microsoft JhengHei UI" panose="020B0604030504040204" pitchFamily="34" charset="-120"/>
              </a:endParaRPr>
            </a:p>
            <a:p>
              <a:pPr marL="285750" lvl="1" indent="-285750" algn="ctr" defTabSz="13779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 typeface="Symbol"/>
                <a:buChar char="Þ"/>
              </a:pPr>
              <a:r>
                <a:rPr lang="zh-TW" altLang="en-US" sz="1600" dirty="0" smtClean="0">
                  <a:ea typeface="Microsoft JhengHei UI" panose="020B0604030504040204" pitchFamily="34" charset="-120"/>
                </a:rPr>
                <a:t>持續循環</a:t>
              </a:r>
              <a:endParaRPr lang="en-US" altLang="zh-TW" sz="1600" dirty="0" smtClean="0">
                <a:ea typeface="Microsoft JhengHei UI" panose="020B0604030504040204" pitchFamily="34" charset="-120"/>
              </a:endParaRPr>
            </a:p>
          </p:txBody>
        </p:sp>
      </p:grpSp>
      <p:grpSp>
        <p:nvGrpSpPr>
          <p:cNvPr id="8" name="群組 7"/>
          <p:cNvGrpSpPr/>
          <p:nvPr/>
        </p:nvGrpSpPr>
        <p:grpSpPr>
          <a:xfrm>
            <a:off x="3579812" y="1371600"/>
            <a:ext cx="1600199" cy="457200"/>
            <a:chOff x="36244" y="1049271"/>
            <a:chExt cx="2444560" cy="2016251"/>
          </a:xfrm>
        </p:grpSpPr>
        <p:sp>
          <p:nvSpPr>
            <p:cNvPr id="9" name="圓角矩形 8"/>
            <p:cNvSpPr/>
            <p:nvPr/>
          </p:nvSpPr>
          <p:spPr>
            <a:xfrm>
              <a:off x="36244" y="1049271"/>
              <a:ext cx="2444560" cy="2016251"/>
            </a:xfrm>
            <a:prstGeom prst="roundRect">
              <a:avLst>
                <a:gd name="adj" fmla="val 10000"/>
              </a:avLst>
            </a:prstGeom>
          </p:spPr>
          <p:style>
            <a:lnRef idx="1">
              <a:schemeClr val="accent1">
                <a:alpha val="9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2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0" name="圓角矩形 4"/>
            <p:cNvSpPr/>
            <p:nvPr/>
          </p:nvSpPr>
          <p:spPr>
            <a:xfrm>
              <a:off x="82644" y="1095673"/>
              <a:ext cx="2351761" cy="149139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9055" tIns="59055" rIns="59055" bIns="59055" numCol="1" spcCol="1270" anchor="t" anchorCtr="0">
              <a:noAutofit/>
            </a:bodyPr>
            <a:lstStyle/>
            <a:p>
              <a:pPr marL="285750" lvl="1" indent="-285750" algn="ctr" defTabSz="13779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en-US" altLang="zh-TW" sz="2400" b="1" dirty="0" err="1" smtClean="0">
                  <a:ea typeface="Microsoft JhengHei UI" panose="020B0604030504040204" pitchFamily="34" charset="-120"/>
                </a:rPr>
                <a:t>getch</a:t>
              </a:r>
              <a:r>
                <a:rPr lang="en-US" altLang="zh-TW" sz="2400" b="1" dirty="0" smtClean="0">
                  <a:ea typeface="Microsoft JhengHei UI" panose="020B0604030504040204" pitchFamily="34" charset="-120"/>
                </a:rPr>
                <a:t>()</a:t>
              </a:r>
            </a:p>
          </p:txBody>
        </p:sp>
      </p:grpSp>
      <p:sp>
        <p:nvSpPr>
          <p:cNvPr id="11" name="向上箭號 10"/>
          <p:cNvSpPr/>
          <p:nvPr/>
        </p:nvSpPr>
        <p:spPr>
          <a:xfrm rot="5400000">
            <a:off x="3084512" y="1104900"/>
            <a:ext cx="228600" cy="1066800"/>
          </a:xfrm>
          <a:prstGeom prst="upArrow">
            <a:avLst>
              <a:gd name="adj1" fmla="val 35046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2" name="群組 11"/>
          <p:cNvGrpSpPr/>
          <p:nvPr/>
        </p:nvGrpSpPr>
        <p:grpSpPr>
          <a:xfrm>
            <a:off x="6692898" y="1447800"/>
            <a:ext cx="3440114" cy="1295400"/>
            <a:chOff x="82644" y="1049271"/>
            <a:chExt cx="2452484" cy="2016251"/>
          </a:xfrm>
        </p:grpSpPr>
        <p:sp>
          <p:nvSpPr>
            <p:cNvPr id="13" name="圓角矩形 12"/>
            <p:cNvSpPr/>
            <p:nvPr/>
          </p:nvSpPr>
          <p:spPr>
            <a:xfrm>
              <a:off x="90568" y="1049271"/>
              <a:ext cx="2444560" cy="2016251"/>
            </a:xfrm>
            <a:prstGeom prst="roundRect">
              <a:avLst>
                <a:gd name="adj" fmla="val 10000"/>
              </a:avLst>
            </a:prstGeom>
          </p:spPr>
          <p:style>
            <a:lnRef idx="1">
              <a:schemeClr val="accent1">
                <a:alpha val="9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2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4" name="圓角矩形 4"/>
            <p:cNvSpPr/>
            <p:nvPr/>
          </p:nvSpPr>
          <p:spPr>
            <a:xfrm>
              <a:off x="82644" y="1095673"/>
              <a:ext cx="2351761" cy="149139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9055" tIns="59055" rIns="59055" bIns="59055" numCol="1" spcCol="1270" anchor="t" anchorCtr="0">
              <a:noAutofit/>
            </a:bodyPr>
            <a:lstStyle/>
            <a:p>
              <a:pPr marL="285750" lvl="1" indent="-285750" algn="ctr" defTabSz="13779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en-US" altLang="zh-TW" sz="2400" b="1" dirty="0" smtClean="0">
                  <a:ea typeface="Microsoft JhengHei UI" panose="020B0604030504040204" pitchFamily="34" charset="-120"/>
                </a:rPr>
                <a:t>ESC</a:t>
              </a:r>
            </a:p>
            <a:p>
              <a:pPr marL="285750" lvl="1" indent="-285750" algn="ctr" defTabSz="13779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endParaRPr lang="en-US" altLang="zh-TW" sz="1600" dirty="0" smtClean="0">
                <a:ea typeface="Microsoft JhengHei UI" panose="020B0604030504040204" pitchFamily="34" charset="-120"/>
              </a:endParaRPr>
            </a:p>
            <a:p>
              <a:pPr marL="285750" lvl="1" indent="-285750" algn="ctr" defTabSz="13779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en-US" altLang="zh-TW" sz="1600" dirty="0" smtClean="0">
                  <a:ea typeface="Microsoft JhengHei UI" panose="020B0604030504040204" pitchFamily="34" charset="-120"/>
                </a:rPr>
                <a:t>break;</a:t>
              </a:r>
              <a:r>
                <a:rPr lang="zh-TW" altLang="en-US" sz="1600" dirty="0" smtClean="0">
                  <a:ea typeface="Microsoft JhengHei UI" panose="020B0604030504040204" pitchFamily="34" charset="-120"/>
                </a:rPr>
                <a:t>跳出第二迴圈</a:t>
              </a:r>
              <a:endParaRPr lang="en-US" altLang="zh-TW" sz="1600" dirty="0" smtClean="0">
                <a:ea typeface="Microsoft JhengHei UI" panose="020B0604030504040204" pitchFamily="34" charset="-120"/>
              </a:endParaRPr>
            </a:p>
            <a:p>
              <a:pPr marL="285750" lvl="1" indent="-285750" algn="ctr" defTabSz="13779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endParaRPr lang="en-US" altLang="zh-TW" sz="1600" dirty="0" smtClean="0">
                <a:ea typeface="Microsoft JhengHei UI" panose="020B0604030504040204" pitchFamily="34" charset="-120"/>
              </a:endParaRPr>
            </a:p>
          </p:txBody>
        </p:sp>
      </p:grpSp>
      <p:grpSp>
        <p:nvGrpSpPr>
          <p:cNvPr id="15" name="群組 14"/>
          <p:cNvGrpSpPr/>
          <p:nvPr/>
        </p:nvGrpSpPr>
        <p:grpSpPr>
          <a:xfrm>
            <a:off x="6246813" y="2971800"/>
            <a:ext cx="4419599" cy="2209800"/>
            <a:chOff x="36244" y="1049271"/>
            <a:chExt cx="2444560" cy="2016251"/>
          </a:xfrm>
        </p:grpSpPr>
        <p:sp>
          <p:nvSpPr>
            <p:cNvPr id="16" name="圓角矩形 15"/>
            <p:cNvSpPr/>
            <p:nvPr/>
          </p:nvSpPr>
          <p:spPr>
            <a:xfrm>
              <a:off x="36244" y="1049271"/>
              <a:ext cx="2444560" cy="2016251"/>
            </a:xfrm>
            <a:prstGeom prst="roundRect">
              <a:avLst>
                <a:gd name="adj" fmla="val 10000"/>
              </a:avLst>
            </a:prstGeom>
          </p:spPr>
          <p:style>
            <a:lnRef idx="1">
              <a:schemeClr val="accent1">
                <a:alpha val="9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2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7" name="圓角矩形 4"/>
            <p:cNvSpPr/>
            <p:nvPr/>
          </p:nvSpPr>
          <p:spPr>
            <a:xfrm>
              <a:off x="82644" y="1095673"/>
              <a:ext cx="2351761" cy="149139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9055" tIns="59055" rIns="59055" bIns="59055" numCol="1" spcCol="1270" anchor="t" anchorCtr="0">
              <a:noAutofit/>
            </a:bodyPr>
            <a:lstStyle/>
            <a:p>
              <a:pPr marL="285750" lvl="1" indent="-285750" algn="ctr" defTabSz="13779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en-US" altLang="zh-TW" sz="2400" b="1" dirty="0" smtClean="0">
                  <a:ea typeface="Microsoft JhengHei UI" panose="020B0604030504040204" pitchFamily="34" charset="-120"/>
                </a:rPr>
                <a:t>ENTER</a:t>
              </a:r>
            </a:p>
            <a:p>
              <a:pPr marL="285750" lvl="1" indent="-285750" algn="ctr" defTabSz="13779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endParaRPr lang="en-US" altLang="zh-TW" sz="1600" dirty="0" smtClean="0">
                <a:ea typeface="Microsoft JhengHei UI" panose="020B0604030504040204" pitchFamily="34" charset="-120"/>
              </a:endParaRPr>
            </a:p>
            <a:p>
              <a:pPr marL="285750" lvl="1" indent="-285750" algn="ctr" defTabSz="13779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en-US" altLang="zh-TW" sz="1600" dirty="0" err="1" smtClean="0"/>
                <a:t>printf</a:t>
              </a:r>
              <a:r>
                <a:rPr lang="en-US" altLang="zh-TW" sz="1600" dirty="0" smtClean="0"/>
                <a:t>("\n\t</a:t>
              </a:r>
              <a:r>
                <a:rPr lang="zh-TW" altLang="en-US" sz="1600" dirty="0" smtClean="0"/>
                <a:t>開始新遊戲，按任意鍵繼續</a:t>
              </a:r>
              <a:r>
                <a:rPr lang="en-US" altLang="zh-TW" sz="1600" dirty="0" smtClean="0"/>
                <a:t>");</a:t>
              </a:r>
              <a:endParaRPr lang="en-US" altLang="zh-TW" sz="1600" dirty="0" smtClean="0">
                <a:ea typeface="Microsoft JhengHei UI" panose="020B0604030504040204" pitchFamily="34" charset="-120"/>
              </a:endParaRPr>
            </a:p>
            <a:p>
              <a:pPr algn="ctr"/>
              <a:r>
                <a:rPr lang="en-US" altLang="zh-TW" dirty="0" smtClean="0"/>
                <a:t>num = 0;</a:t>
              </a:r>
              <a:r>
                <a:rPr lang="zh-TW" altLang="en-US" dirty="0" smtClean="0"/>
                <a:t>移動次數歸零</a:t>
              </a:r>
              <a:endParaRPr lang="en-US" altLang="zh-TW" dirty="0" smtClean="0"/>
            </a:p>
            <a:p>
              <a:pPr algn="ctr"/>
              <a:r>
                <a:rPr lang="en-US" altLang="zh-TW" dirty="0" smtClean="0"/>
                <a:t>times++;</a:t>
              </a:r>
              <a:r>
                <a:rPr lang="zh-TW" altLang="en-US" dirty="0" smtClean="0"/>
                <a:t>遊戲次數</a:t>
              </a:r>
              <a:r>
                <a:rPr lang="en-US" altLang="zh-TW" dirty="0" smtClean="0"/>
                <a:t>+1</a:t>
              </a:r>
            </a:p>
            <a:p>
              <a:pPr algn="ctr"/>
              <a:r>
                <a:rPr lang="en-US" altLang="zh-TW" dirty="0" smtClean="0"/>
                <a:t>re();</a:t>
              </a:r>
              <a:r>
                <a:rPr lang="zh-TW" altLang="en-US" dirty="0" smtClean="0"/>
                <a:t>再次呼叫副程式</a:t>
              </a:r>
              <a:r>
                <a:rPr lang="en-US" altLang="zh-TW" dirty="0" smtClean="0"/>
                <a:t>re()</a:t>
              </a:r>
            </a:p>
            <a:p>
              <a:pPr algn="ctr"/>
              <a:r>
                <a:rPr lang="en-US" altLang="zh-TW" dirty="0" smtClean="0">
                  <a:ea typeface="Microsoft JhengHei UI" panose="020B0604030504040204" pitchFamily="34" charset="-120"/>
                </a:rPr>
                <a:t>break;</a:t>
              </a:r>
              <a:r>
                <a:rPr lang="zh-TW" altLang="en-US" dirty="0" smtClean="0">
                  <a:ea typeface="Microsoft JhengHei UI" panose="020B0604030504040204" pitchFamily="34" charset="-120"/>
                </a:rPr>
                <a:t>跳出第二迴圈</a:t>
              </a:r>
              <a:endParaRPr lang="en-US" altLang="zh-TW" dirty="0" smtClean="0">
                <a:ea typeface="Microsoft JhengHei UI" panose="020B0604030504040204" pitchFamily="34" charset="-120"/>
              </a:endParaRPr>
            </a:p>
          </p:txBody>
        </p:sp>
      </p:grpSp>
      <p:sp>
        <p:nvSpPr>
          <p:cNvPr id="18" name=" 3"/>
          <p:cNvSpPr/>
          <p:nvPr/>
        </p:nvSpPr>
        <p:spPr>
          <a:xfrm rot="18527236">
            <a:off x="8030021" y="-731390"/>
            <a:ext cx="2779003" cy="2779003"/>
          </a:xfrm>
          <a:prstGeom prst="leftCircularArrow">
            <a:avLst>
              <a:gd name="adj1" fmla="val 3451"/>
              <a:gd name="adj2" fmla="val 427731"/>
              <a:gd name="adj3" fmla="val 2203242"/>
              <a:gd name="adj4" fmla="val 7187834"/>
              <a:gd name="adj5" fmla="val 4027"/>
            </a:avLst>
          </a:prstGeom>
        </p:spPr>
        <p:style>
          <a:lnRef idx="0">
            <a:schemeClr val="accent1">
              <a:shade val="90000"/>
              <a:hueOff val="0"/>
              <a:satOff val="0"/>
              <a:lumOff val="0"/>
              <a:alphaOff val="0"/>
            </a:schemeClr>
          </a:lnRef>
          <a:fillRef idx="3">
            <a:schemeClr val="accent1">
              <a:shade val="90000"/>
              <a:hueOff val="0"/>
              <a:satOff val="0"/>
              <a:lumOff val="0"/>
              <a:alphaOff val="0"/>
            </a:schemeClr>
          </a:fillRef>
          <a:effectRef idx="3">
            <a:schemeClr val="accent1">
              <a:shade val="9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9" name="圓形箭號 18"/>
          <p:cNvSpPr/>
          <p:nvPr/>
        </p:nvSpPr>
        <p:spPr>
          <a:xfrm rot="20991685">
            <a:off x="4583898" y="857549"/>
            <a:ext cx="3091364" cy="3091364"/>
          </a:xfrm>
          <a:prstGeom prst="circularArrow">
            <a:avLst>
              <a:gd name="adj1" fmla="val 3103"/>
              <a:gd name="adj2" fmla="val 335628"/>
              <a:gd name="adj3" fmla="val 19443143"/>
              <a:gd name="adj4" fmla="val 14013241"/>
              <a:gd name="adj5" fmla="val 3620"/>
            </a:avLst>
          </a:prstGeom>
        </p:spPr>
        <p:style>
          <a:lnRef idx="0">
            <a:schemeClr val="accent1">
              <a:shade val="90000"/>
              <a:hueOff val="361866"/>
              <a:satOff val="12502"/>
              <a:lumOff val="24506"/>
              <a:alphaOff val="0"/>
            </a:schemeClr>
          </a:lnRef>
          <a:fillRef idx="3">
            <a:schemeClr val="accent1">
              <a:shade val="90000"/>
              <a:hueOff val="361866"/>
              <a:satOff val="12502"/>
              <a:lumOff val="24506"/>
              <a:alphaOff val="0"/>
            </a:schemeClr>
          </a:fillRef>
          <a:effectRef idx="3">
            <a:schemeClr val="accent1">
              <a:shade val="90000"/>
              <a:hueOff val="361866"/>
              <a:satOff val="12502"/>
              <a:lumOff val="24506"/>
              <a:alphaOff val="0"/>
            </a:schemeClr>
          </a:effectRef>
          <a:fontRef idx="minor">
            <a:schemeClr val="lt1"/>
          </a:fontRef>
        </p:style>
      </p:sp>
      <p:sp>
        <p:nvSpPr>
          <p:cNvPr id="20" name=" 3"/>
          <p:cNvSpPr/>
          <p:nvPr/>
        </p:nvSpPr>
        <p:spPr>
          <a:xfrm rot="1123454">
            <a:off x="4714320" y="829709"/>
            <a:ext cx="2779003" cy="2779003"/>
          </a:xfrm>
          <a:prstGeom prst="leftCircularArrow">
            <a:avLst>
              <a:gd name="adj1" fmla="val 3451"/>
              <a:gd name="adj2" fmla="val 427731"/>
              <a:gd name="adj3" fmla="val 2203242"/>
              <a:gd name="adj4" fmla="val 10418961"/>
              <a:gd name="adj5" fmla="val 4027"/>
            </a:avLst>
          </a:prstGeom>
        </p:spPr>
        <p:style>
          <a:lnRef idx="0">
            <a:schemeClr val="accent1">
              <a:shade val="90000"/>
              <a:hueOff val="0"/>
              <a:satOff val="0"/>
              <a:lumOff val="0"/>
              <a:alphaOff val="0"/>
            </a:schemeClr>
          </a:lnRef>
          <a:fillRef idx="3">
            <a:schemeClr val="accent1">
              <a:shade val="90000"/>
              <a:hueOff val="0"/>
              <a:satOff val="0"/>
              <a:lumOff val="0"/>
              <a:alphaOff val="0"/>
            </a:schemeClr>
          </a:fillRef>
          <a:effectRef idx="3">
            <a:schemeClr val="accent1">
              <a:shade val="9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1" name="向上箭號 20"/>
          <p:cNvSpPr/>
          <p:nvPr/>
        </p:nvSpPr>
        <p:spPr>
          <a:xfrm rot="10800000">
            <a:off x="8380412" y="5257800"/>
            <a:ext cx="228600" cy="1371600"/>
          </a:xfrm>
          <a:prstGeom prst="upArrow">
            <a:avLst>
              <a:gd name="adj1" fmla="val 64954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文字方塊 21"/>
          <p:cNvSpPr txBox="1"/>
          <p:nvPr/>
        </p:nvSpPr>
        <p:spPr>
          <a:xfrm>
            <a:off x="5408612" y="2819400"/>
            <a:ext cx="865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Key=13</a:t>
            </a:r>
          </a:p>
        </p:txBody>
      </p:sp>
      <p:sp>
        <p:nvSpPr>
          <p:cNvPr id="23" name="文字方塊 22"/>
          <p:cNvSpPr txBox="1"/>
          <p:nvPr/>
        </p:nvSpPr>
        <p:spPr>
          <a:xfrm>
            <a:off x="5713412" y="1066800"/>
            <a:ext cx="876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Key=27</a:t>
            </a:r>
          </a:p>
        </p:txBody>
      </p:sp>
      <p:sp>
        <p:nvSpPr>
          <p:cNvPr id="28" name="文字方塊 27"/>
          <p:cNvSpPr txBox="1"/>
          <p:nvPr/>
        </p:nvSpPr>
        <p:spPr>
          <a:xfrm>
            <a:off x="3503612" y="4419600"/>
            <a:ext cx="2042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Key=(224)</a:t>
            </a:r>
            <a:r>
              <a:rPr lang="en-US" altLang="zh-TW" sz="900" dirty="0" smtClean="0"/>
              <a:t>10</a:t>
            </a:r>
            <a:r>
              <a:rPr lang="en-US" altLang="zh-TW" dirty="0" smtClean="0"/>
              <a:t> </a:t>
            </a:r>
            <a:r>
              <a:rPr lang="zh-TW" altLang="en-US" dirty="0" smtClean="0"/>
              <a:t>或</a:t>
            </a:r>
            <a:r>
              <a:rPr lang="en-US" altLang="zh-TW" dirty="0" smtClean="0"/>
              <a:t>(E0)</a:t>
            </a:r>
            <a:r>
              <a:rPr lang="en-US" altLang="zh-TW" sz="1000" dirty="0" smtClean="0"/>
              <a:t>16</a:t>
            </a:r>
            <a:endParaRPr lang="zh-TW" altLang="en-US" sz="1000" dirty="0"/>
          </a:p>
        </p:txBody>
      </p:sp>
      <p:sp>
        <p:nvSpPr>
          <p:cNvPr id="31" name="向上箭號 30"/>
          <p:cNvSpPr/>
          <p:nvPr/>
        </p:nvSpPr>
        <p:spPr>
          <a:xfrm rot="10800000">
            <a:off x="1522412" y="152400"/>
            <a:ext cx="228600" cy="990600"/>
          </a:xfrm>
          <a:prstGeom prst="upArrow">
            <a:avLst>
              <a:gd name="adj1" fmla="val 64954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文字方塊 31"/>
          <p:cNvSpPr txBox="1"/>
          <p:nvPr/>
        </p:nvSpPr>
        <p:spPr>
          <a:xfrm>
            <a:off x="1935440" y="5791200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 smtClean="0"/>
              <a:t>第二迴圈</a:t>
            </a:r>
            <a:endParaRPr lang="zh-TW" altLang="en-US" sz="2400" b="1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/>
          <p:cNvGrpSpPr/>
          <p:nvPr/>
        </p:nvGrpSpPr>
        <p:grpSpPr>
          <a:xfrm>
            <a:off x="150812" y="2590800"/>
            <a:ext cx="3677272" cy="3459098"/>
            <a:chOff x="36244" y="1049273"/>
            <a:chExt cx="2444561" cy="2016252"/>
          </a:xfrm>
        </p:grpSpPr>
        <p:sp>
          <p:nvSpPr>
            <p:cNvPr id="8" name="圓角矩形 7"/>
            <p:cNvSpPr/>
            <p:nvPr/>
          </p:nvSpPr>
          <p:spPr>
            <a:xfrm>
              <a:off x="36244" y="1049273"/>
              <a:ext cx="2444561" cy="2016252"/>
            </a:xfrm>
            <a:prstGeom prst="roundRect">
              <a:avLst>
                <a:gd name="adj" fmla="val 10000"/>
              </a:avLst>
            </a:prstGeom>
          </p:spPr>
          <p:style>
            <a:lnRef idx="1">
              <a:schemeClr val="accent1">
                <a:alpha val="9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2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9" name="圓角矩形 4"/>
            <p:cNvSpPr/>
            <p:nvPr/>
          </p:nvSpPr>
          <p:spPr>
            <a:xfrm>
              <a:off x="82644" y="1095673"/>
              <a:ext cx="2351761" cy="149139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9055" tIns="59055" rIns="59055" bIns="59055" numCol="1" spcCol="1270" anchor="t" anchorCtr="0">
              <a:noAutofit/>
            </a:bodyPr>
            <a:lstStyle/>
            <a:p>
              <a:pPr marL="285750" lvl="1" indent="-285750" algn="ctr" defTabSz="13779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endParaRPr lang="en-US" altLang="zh-TW" sz="2400" dirty="0" smtClean="0">
                <a:ea typeface="Microsoft JhengHei UI" panose="020B0604030504040204" pitchFamily="34" charset="-120"/>
              </a:endParaRPr>
            </a:p>
            <a:p>
              <a:pPr marL="285750" lvl="1" indent="-285750" algn="ctr" defTabSz="13779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en-US" altLang="zh-TW" sz="3600" dirty="0" smtClean="0">
                  <a:ea typeface="Microsoft JhengHei UI" panose="020B0604030504040204" pitchFamily="34" charset="-120"/>
                </a:rPr>
                <a:t>72</a:t>
              </a:r>
            </a:p>
            <a:p>
              <a:pPr marL="285750" lvl="1" indent="-285750" algn="ctr" defTabSz="13779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endParaRPr lang="en-US" altLang="zh-TW" sz="2400" kern="1200" dirty="0" smtClean="0">
                <a:ea typeface="Microsoft JhengHei UI" panose="020B0604030504040204" pitchFamily="34" charset="-120"/>
              </a:endParaRPr>
            </a:p>
            <a:p>
              <a:pPr marL="285750" lvl="1" indent="-285750" algn="ctr" defTabSz="13779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zh-TW" altLang="en-US" sz="2400" dirty="0" smtClean="0">
                  <a:ea typeface="Microsoft JhengHei UI" panose="020B0604030504040204" pitchFamily="34" charset="-120"/>
                </a:rPr>
                <a:t>向上</a:t>
              </a:r>
              <a:endParaRPr lang="en-US" altLang="zh-TW" sz="2400" dirty="0" smtClean="0">
                <a:ea typeface="Microsoft JhengHei UI" panose="020B0604030504040204" pitchFamily="34" charset="-120"/>
              </a:endParaRPr>
            </a:p>
            <a:p>
              <a:pPr marL="285750" lvl="1" indent="-285750" algn="ctr" defTabSz="13779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endParaRPr lang="en-US" altLang="zh-TW" sz="2400" kern="1200" dirty="0" smtClean="0">
                <a:ea typeface="Microsoft JhengHei UI" panose="020B0604030504040204" pitchFamily="34" charset="-120"/>
              </a:endParaRPr>
            </a:p>
            <a:p>
              <a:pPr marL="285750" lvl="1" indent="-285750" algn="ctr" defTabSz="13779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zh-TW" altLang="en-US" sz="2400" kern="1200" dirty="0" smtClean="0">
                  <a:ea typeface="Microsoft JhengHei UI" panose="020B0604030504040204" pitchFamily="34" charset="-120"/>
                </a:rPr>
                <a:t>呼叫</a:t>
              </a:r>
              <a:r>
                <a:rPr lang="en-US" altLang="zh-TW" sz="2400" kern="1200" dirty="0" err="1" smtClean="0">
                  <a:ea typeface="Microsoft JhengHei UI" panose="020B0604030504040204" pitchFamily="34" charset="-120"/>
                </a:rPr>
                <a:t>towar_up</a:t>
              </a:r>
              <a:r>
                <a:rPr lang="en-US" altLang="zh-TW" sz="2400" kern="1200" dirty="0" smtClean="0">
                  <a:ea typeface="Microsoft JhengHei UI" panose="020B0604030504040204" pitchFamily="34" charset="-120"/>
                </a:rPr>
                <a:t>()</a:t>
              </a:r>
              <a:endParaRPr lang="zh-TW" sz="2400" kern="1200" dirty="0">
                <a:ea typeface="Microsoft JhengHei UI" panose="020B0604030504040204" pitchFamily="34" charset="-120"/>
              </a:endParaRPr>
            </a:p>
          </p:txBody>
        </p:sp>
      </p:grpSp>
      <p:grpSp>
        <p:nvGrpSpPr>
          <p:cNvPr id="5" name="群組 4"/>
          <p:cNvGrpSpPr/>
          <p:nvPr/>
        </p:nvGrpSpPr>
        <p:grpSpPr>
          <a:xfrm>
            <a:off x="2235754" y="5703579"/>
            <a:ext cx="1863947" cy="778374"/>
            <a:chOff x="579480" y="2633472"/>
            <a:chExt cx="2172943" cy="864108"/>
          </a:xfrm>
        </p:grpSpPr>
        <p:sp>
          <p:nvSpPr>
            <p:cNvPr id="6" name="圓角矩形 5"/>
            <p:cNvSpPr/>
            <p:nvPr/>
          </p:nvSpPr>
          <p:spPr>
            <a:xfrm>
              <a:off x="579480" y="2633472"/>
              <a:ext cx="2172943" cy="864108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alpha val="90000"/>
                <a:hueOff val="0"/>
                <a:satOff val="0"/>
                <a:lumOff val="0"/>
                <a:alphaOff val="0"/>
              </a:schemeClr>
            </a:fillRef>
            <a:effectRef idx="3">
              <a:schemeClr val="accen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圓角矩形 6"/>
            <p:cNvSpPr/>
            <p:nvPr/>
          </p:nvSpPr>
          <p:spPr>
            <a:xfrm>
              <a:off x="604789" y="2658781"/>
              <a:ext cx="2122325" cy="81349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9055" tIns="39370" rIns="59055" bIns="39370" numCol="1" spcCol="1270" anchor="ctr" anchorCtr="0">
              <a:noAutofit/>
            </a:bodyPr>
            <a:lstStyle/>
            <a:p>
              <a:pPr lvl="0" algn="ctr" defTabSz="1377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TW" sz="3100" kern="1200" dirty="0"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</p:grpSp>
      <p:grpSp>
        <p:nvGrpSpPr>
          <p:cNvPr id="10" name="群組 9"/>
          <p:cNvGrpSpPr/>
          <p:nvPr/>
        </p:nvGrpSpPr>
        <p:grpSpPr>
          <a:xfrm>
            <a:off x="4113212" y="304800"/>
            <a:ext cx="2977961" cy="2778252"/>
            <a:chOff x="3209147" y="1049274"/>
            <a:chExt cx="2444561" cy="2016252"/>
          </a:xfrm>
        </p:grpSpPr>
        <p:sp>
          <p:nvSpPr>
            <p:cNvPr id="14" name="圓角矩形 13"/>
            <p:cNvSpPr/>
            <p:nvPr/>
          </p:nvSpPr>
          <p:spPr>
            <a:xfrm>
              <a:off x="3209147" y="1049274"/>
              <a:ext cx="2444561" cy="2016252"/>
            </a:xfrm>
            <a:prstGeom prst="roundRect">
              <a:avLst>
                <a:gd name="adj" fmla="val 10000"/>
              </a:avLst>
            </a:prstGeom>
          </p:spPr>
          <p:style>
            <a:lnRef idx="1">
              <a:schemeClr val="accent1">
                <a:alpha val="90000"/>
                <a:hueOff val="0"/>
                <a:satOff val="0"/>
                <a:lumOff val="0"/>
                <a:alphaOff val="-2000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2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5" name="圓角矩形 4"/>
            <p:cNvSpPr/>
            <p:nvPr/>
          </p:nvSpPr>
          <p:spPr>
            <a:xfrm>
              <a:off x="3255547" y="1438089"/>
              <a:ext cx="2351761" cy="149139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9055" tIns="59055" rIns="59055" bIns="59055" numCol="1" spcCol="1270" anchor="t" anchorCtr="0">
              <a:noAutofit/>
            </a:bodyPr>
            <a:lstStyle/>
            <a:p>
              <a:pPr marL="285750" lvl="1" indent="-285750" algn="ctr" defTabSz="13779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en-US" altLang="zh-TW" sz="3600" kern="1200" dirty="0" smtClean="0">
                  <a:ea typeface="Microsoft JhengHei UI" panose="020B0604030504040204" pitchFamily="34" charset="-120"/>
                </a:rPr>
                <a:t>80</a:t>
              </a:r>
            </a:p>
            <a:p>
              <a:pPr marL="285750" lvl="1" indent="-285750" algn="ctr" defTabSz="13779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endParaRPr lang="en-US" altLang="zh-TW" sz="1000" kern="1200" dirty="0" smtClean="0">
                <a:ea typeface="Microsoft JhengHei UI" panose="020B0604030504040204" pitchFamily="34" charset="-120"/>
              </a:endParaRPr>
            </a:p>
            <a:p>
              <a:pPr marL="285750" lvl="1" indent="-285750" algn="ctr" defTabSz="13779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zh-TW" altLang="en-US" sz="2400" dirty="0" smtClean="0">
                  <a:ea typeface="Microsoft JhengHei UI" panose="020B0604030504040204" pitchFamily="34" charset="-120"/>
                </a:rPr>
                <a:t>向下</a:t>
              </a:r>
              <a:endParaRPr lang="en-US" altLang="zh-TW" sz="2400" dirty="0" smtClean="0">
                <a:ea typeface="Microsoft JhengHei UI" panose="020B0604030504040204" pitchFamily="34" charset="-120"/>
              </a:endParaRPr>
            </a:p>
            <a:p>
              <a:pPr marL="285750" lvl="1" indent="-285750" algn="ctr" defTabSz="13779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endParaRPr lang="en-US" altLang="zh-TW" sz="2400" dirty="0" smtClean="0">
                <a:ea typeface="Microsoft JhengHei UI" panose="020B0604030504040204" pitchFamily="34" charset="-120"/>
              </a:endParaRPr>
            </a:p>
            <a:p>
              <a:pPr marL="285750" lvl="1" indent="-285750" algn="ctr" defTabSz="13779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zh-TW" altLang="en-US" sz="2400" kern="1200" dirty="0" smtClean="0">
                  <a:ea typeface="Microsoft JhengHei UI" panose="020B0604030504040204" pitchFamily="34" charset="-120"/>
                </a:rPr>
                <a:t>呼叫</a:t>
              </a:r>
              <a:r>
                <a:rPr lang="en-US" altLang="zh-TW" sz="2400" kern="1200" dirty="0" err="1" smtClean="0">
                  <a:ea typeface="Microsoft JhengHei UI" panose="020B0604030504040204" pitchFamily="34" charset="-120"/>
                </a:rPr>
                <a:t>toward_down</a:t>
              </a:r>
              <a:r>
                <a:rPr lang="en-US" altLang="zh-TW" sz="2400" kern="1200" dirty="0" smtClean="0">
                  <a:ea typeface="Microsoft JhengHei UI" panose="020B0604030504040204" pitchFamily="34" charset="-120"/>
                </a:rPr>
                <a:t>()</a:t>
              </a:r>
              <a:endParaRPr lang="zh-TW" sz="2400" kern="1200" dirty="0">
                <a:ea typeface="Microsoft JhengHei UI" panose="020B0604030504040204" pitchFamily="34" charset="-120"/>
              </a:endParaRPr>
            </a:p>
            <a:p>
              <a:pPr marL="285750" lvl="1" indent="-285750" algn="l" defTabSz="13779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endParaRPr lang="zh-TW" sz="3100" kern="1200" dirty="0">
                <a:ea typeface="Microsoft JhengHei UI" panose="020B0604030504040204" pitchFamily="34" charset="-120"/>
              </a:endParaRPr>
            </a:p>
          </p:txBody>
        </p:sp>
      </p:grpSp>
      <p:grpSp>
        <p:nvGrpSpPr>
          <p:cNvPr id="11" name="群組 10"/>
          <p:cNvGrpSpPr/>
          <p:nvPr/>
        </p:nvGrpSpPr>
        <p:grpSpPr>
          <a:xfrm>
            <a:off x="6018212" y="152400"/>
            <a:ext cx="1842858" cy="778680"/>
            <a:chOff x="3752383" y="617220"/>
            <a:chExt cx="2172943" cy="864108"/>
          </a:xfrm>
        </p:grpSpPr>
        <p:sp>
          <p:nvSpPr>
            <p:cNvPr id="12" name="圓角矩形 11"/>
            <p:cNvSpPr/>
            <p:nvPr/>
          </p:nvSpPr>
          <p:spPr>
            <a:xfrm>
              <a:off x="3752383" y="617220"/>
              <a:ext cx="2172943" cy="864108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alpha val="90000"/>
                <a:hueOff val="0"/>
                <a:satOff val="0"/>
                <a:lumOff val="0"/>
                <a:alphaOff val="-20000"/>
              </a:schemeClr>
            </a:fillRef>
            <a:effectRef idx="3">
              <a:schemeClr val="accent1">
                <a:alpha val="90000"/>
                <a:hueOff val="0"/>
                <a:satOff val="0"/>
                <a:lumOff val="0"/>
                <a:alphaOff val="-20000"/>
              </a:schemeClr>
            </a:effectRef>
            <a:fontRef idx="minor">
              <a:schemeClr val="lt1"/>
            </a:fontRef>
          </p:style>
        </p:sp>
        <p:sp>
          <p:nvSpPr>
            <p:cNvPr id="13" name="圓角矩形 6"/>
            <p:cNvSpPr/>
            <p:nvPr/>
          </p:nvSpPr>
          <p:spPr>
            <a:xfrm>
              <a:off x="3777692" y="642529"/>
              <a:ext cx="2122325" cy="81349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9055" tIns="39370" rIns="59055" bIns="39370" numCol="1" spcCol="1270" anchor="ctr" anchorCtr="0">
              <a:noAutofit/>
            </a:bodyPr>
            <a:lstStyle/>
            <a:p>
              <a:pPr lvl="0" algn="ctr" defTabSz="1377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TW" sz="3100" kern="1200" dirty="0"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</p:grpSp>
      <p:grpSp>
        <p:nvGrpSpPr>
          <p:cNvPr id="16" name="群組 15"/>
          <p:cNvGrpSpPr/>
          <p:nvPr/>
        </p:nvGrpSpPr>
        <p:grpSpPr>
          <a:xfrm>
            <a:off x="8532812" y="228600"/>
            <a:ext cx="3388226" cy="2990615"/>
            <a:chOff x="3209147" y="1049274"/>
            <a:chExt cx="2444561" cy="2016252"/>
          </a:xfrm>
        </p:grpSpPr>
        <p:sp>
          <p:nvSpPr>
            <p:cNvPr id="17" name="圓角矩形 16"/>
            <p:cNvSpPr/>
            <p:nvPr/>
          </p:nvSpPr>
          <p:spPr>
            <a:xfrm>
              <a:off x="3209147" y="1049274"/>
              <a:ext cx="2444561" cy="2016252"/>
            </a:xfrm>
            <a:prstGeom prst="roundRect">
              <a:avLst>
                <a:gd name="adj" fmla="val 10000"/>
              </a:avLst>
            </a:prstGeom>
          </p:spPr>
          <p:style>
            <a:lnRef idx="1">
              <a:schemeClr val="accent1">
                <a:alpha val="90000"/>
                <a:hueOff val="0"/>
                <a:satOff val="0"/>
                <a:lumOff val="0"/>
                <a:alphaOff val="-2000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2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8" name="圓角矩形 4"/>
            <p:cNvSpPr/>
            <p:nvPr/>
          </p:nvSpPr>
          <p:spPr>
            <a:xfrm>
              <a:off x="3255547" y="1355949"/>
              <a:ext cx="2351761" cy="149139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9055" tIns="59055" rIns="59055" bIns="59055" numCol="1" spcCol="1270" anchor="t" anchorCtr="0">
              <a:noAutofit/>
            </a:bodyPr>
            <a:lstStyle/>
            <a:p>
              <a:pPr marL="285750" lvl="1" indent="-285750" algn="ctr" defTabSz="13779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en-US" altLang="zh-TW" sz="3600" dirty="0" smtClean="0">
                  <a:ea typeface="Microsoft JhengHei UI" panose="020B0604030504040204" pitchFamily="34" charset="-120"/>
                </a:rPr>
                <a:t>75</a:t>
              </a:r>
            </a:p>
            <a:p>
              <a:pPr marL="285750" lvl="1" indent="-285750" algn="ctr" defTabSz="13779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endParaRPr lang="en-US" altLang="zh-TW" kern="1200" dirty="0" smtClean="0">
                <a:ea typeface="Microsoft JhengHei UI" panose="020B0604030504040204" pitchFamily="34" charset="-120"/>
              </a:endParaRPr>
            </a:p>
            <a:p>
              <a:pPr marL="285750" lvl="1" indent="-285750" algn="ctr" defTabSz="13779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zh-TW" altLang="en-US" sz="2400" dirty="0" smtClean="0">
                  <a:ea typeface="Microsoft JhengHei UI" panose="020B0604030504040204" pitchFamily="34" charset="-120"/>
                </a:rPr>
                <a:t>向左</a:t>
              </a:r>
              <a:endParaRPr lang="en-US" altLang="zh-TW" sz="2400" dirty="0" smtClean="0">
                <a:ea typeface="Microsoft JhengHei UI" panose="020B0604030504040204" pitchFamily="34" charset="-120"/>
              </a:endParaRPr>
            </a:p>
            <a:p>
              <a:pPr marL="285750" lvl="1" indent="-285750" algn="ctr" defTabSz="13779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endParaRPr lang="en-US" altLang="zh-TW" sz="2400" kern="1200" dirty="0" smtClean="0">
                <a:ea typeface="Microsoft JhengHei UI" panose="020B0604030504040204" pitchFamily="34" charset="-120"/>
              </a:endParaRPr>
            </a:p>
            <a:p>
              <a:pPr marL="285750" lvl="1" indent="-285750" algn="ctr" defTabSz="13779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zh-TW" altLang="en-US" sz="2400" dirty="0" smtClean="0">
                  <a:ea typeface="Microsoft JhengHei UI" panose="020B0604030504040204" pitchFamily="34" charset="-120"/>
                </a:rPr>
                <a:t>呼叫</a:t>
              </a:r>
              <a:r>
                <a:rPr lang="en-US" altLang="zh-TW" sz="2400" dirty="0" err="1" smtClean="0">
                  <a:ea typeface="Microsoft JhengHei UI" panose="020B0604030504040204" pitchFamily="34" charset="-120"/>
                </a:rPr>
                <a:t>toward_lef</a:t>
              </a:r>
              <a:r>
                <a:rPr lang="en-US" altLang="zh-TW" sz="2400" dirty="0" smtClean="0">
                  <a:ea typeface="Microsoft JhengHei UI" panose="020B0604030504040204" pitchFamily="34" charset="-120"/>
                </a:rPr>
                <a:t>()</a:t>
              </a:r>
              <a:endParaRPr lang="zh-TW" sz="2400" kern="1200" dirty="0">
                <a:ea typeface="Microsoft JhengHei UI" panose="020B0604030504040204" pitchFamily="34" charset="-120"/>
              </a:endParaRPr>
            </a:p>
          </p:txBody>
        </p:sp>
      </p:grpSp>
      <p:grpSp>
        <p:nvGrpSpPr>
          <p:cNvPr id="19" name="群組 18"/>
          <p:cNvGrpSpPr/>
          <p:nvPr/>
        </p:nvGrpSpPr>
        <p:grpSpPr>
          <a:xfrm>
            <a:off x="7647677" y="2743200"/>
            <a:ext cx="2096743" cy="838200"/>
            <a:chOff x="3752383" y="617220"/>
            <a:chExt cx="2172943" cy="864108"/>
          </a:xfrm>
        </p:grpSpPr>
        <p:sp>
          <p:nvSpPr>
            <p:cNvPr id="20" name="圓角矩形 19"/>
            <p:cNvSpPr/>
            <p:nvPr/>
          </p:nvSpPr>
          <p:spPr>
            <a:xfrm>
              <a:off x="3752383" y="617220"/>
              <a:ext cx="2172943" cy="864108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alpha val="90000"/>
                <a:hueOff val="0"/>
                <a:satOff val="0"/>
                <a:lumOff val="0"/>
                <a:alphaOff val="-20000"/>
              </a:schemeClr>
            </a:fillRef>
            <a:effectRef idx="3">
              <a:schemeClr val="accent1">
                <a:alpha val="90000"/>
                <a:hueOff val="0"/>
                <a:satOff val="0"/>
                <a:lumOff val="0"/>
                <a:alphaOff val="-20000"/>
              </a:schemeClr>
            </a:effectRef>
            <a:fontRef idx="minor">
              <a:schemeClr val="lt1"/>
            </a:fontRef>
          </p:style>
        </p:sp>
        <p:sp>
          <p:nvSpPr>
            <p:cNvPr id="21" name="圓角矩形 6"/>
            <p:cNvSpPr/>
            <p:nvPr/>
          </p:nvSpPr>
          <p:spPr>
            <a:xfrm>
              <a:off x="3777692" y="642529"/>
              <a:ext cx="2122325" cy="81349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9055" tIns="39370" rIns="59055" bIns="39370" numCol="1" spcCol="1270" anchor="ctr" anchorCtr="0">
              <a:noAutofit/>
            </a:bodyPr>
            <a:lstStyle/>
            <a:p>
              <a:pPr lvl="0" algn="ctr" defTabSz="1377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TW" sz="3100" kern="1200" dirty="0"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</p:grpSp>
      <p:grpSp>
        <p:nvGrpSpPr>
          <p:cNvPr id="22" name="群組 21"/>
          <p:cNvGrpSpPr/>
          <p:nvPr/>
        </p:nvGrpSpPr>
        <p:grpSpPr>
          <a:xfrm>
            <a:off x="5865812" y="4267200"/>
            <a:ext cx="5734672" cy="2392298"/>
            <a:chOff x="36244" y="1049273"/>
            <a:chExt cx="2444561" cy="2016252"/>
          </a:xfrm>
        </p:grpSpPr>
        <p:sp>
          <p:nvSpPr>
            <p:cNvPr id="23" name="圓角矩形 22"/>
            <p:cNvSpPr/>
            <p:nvPr/>
          </p:nvSpPr>
          <p:spPr>
            <a:xfrm>
              <a:off x="36244" y="1049273"/>
              <a:ext cx="2444561" cy="2016252"/>
            </a:xfrm>
            <a:prstGeom prst="roundRect">
              <a:avLst>
                <a:gd name="adj" fmla="val 10000"/>
              </a:avLst>
            </a:prstGeom>
          </p:spPr>
          <p:style>
            <a:lnRef idx="1">
              <a:schemeClr val="accent1">
                <a:alpha val="9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2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4" name="圓角矩形 4"/>
            <p:cNvSpPr/>
            <p:nvPr/>
          </p:nvSpPr>
          <p:spPr>
            <a:xfrm>
              <a:off x="82644" y="1095673"/>
              <a:ext cx="2351761" cy="149139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9055" tIns="59055" rIns="59055" bIns="59055" numCol="1" spcCol="1270" anchor="t" anchorCtr="0">
              <a:noAutofit/>
            </a:bodyPr>
            <a:lstStyle/>
            <a:p>
              <a:pPr marL="285750" lvl="1" indent="-285750" algn="ctr" defTabSz="13779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en-US" altLang="zh-TW" sz="3600" dirty="0" smtClean="0">
                  <a:ea typeface="Microsoft JhengHei UI" panose="020B0604030504040204" pitchFamily="34" charset="-120"/>
                </a:rPr>
                <a:t>77</a:t>
              </a:r>
            </a:p>
            <a:p>
              <a:pPr marL="285750" lvl="1" indent="-285750" algn="ctr" defTabSz="13779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endParaRPr lang="en-US" altLang="zh-TW" sz="2400" dirty="0">
                <a:ea typeface="Microsoft JhengHei UI" panose="020B0604030504040204" pitchFamily="34" charset="-120"/>
              </a:endParaRPr>
            </a:p>
            <a:p>
              <a:pPr marL="285750" lvl="1" indent="-285750" algn="ctr" defTabSz="13779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zh-TW" altLang="en-US" sz="2400" dirty="0" smtClean="0">
                  <a:ea typeface="Microsoft JhengHei UI" panose="020B0604030504040204" pitchFamily="34" charset="-120"/>
                </a:rPr>
                <a:t>向右</a:t>
              </a:r>
              <a:endParaRPr lang="en-US" altLang="zh-TW" sz="2400" dirty="0" smtClean="0">
                <a:ea typeface="Microsoft JhengHei UI" panose="020B0604030504040204" pitchFamily="34" charset="-120"/>
              </a:endParaRPr>
            </a:p>
            <a:p>
              <a:pPr marL="285750" lvl="1" indent="-285750" algn="ctr" defTabSz="13779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endParaRPr lang="en-US" altLang="zh-TW" sz="2400" kern="1200" dirty="0" smtClean="0">
                <a:ea typeface="Microsoft JhengHei UI" panose="020B0604030504040204" pitchFamily="34" charset="-120"/>
              </a:endParaRPr>
            </a:p>
            <a:p>
              <a:pPr marL="285750" lvl="1" indent="-285750" algn="ctr" defTabSz="13779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zh-TW" altLang="en-US" sz="2400" dirty="0" smtClean="0">
                  <a:ea typeface="Microsoft JhengHei UI" panose="020B0604030504040204" pitchFamily="34" charset="-120"/>
                </a:rPr>
                <a:t>呼叫</a:t>
              </a:r>
              <a:r>
                <a:rPr lang="en-US" altLang="zh-TW" sz="2400" dirty="0" err="1" smtClean="0">
                  <a:ea typeface="Microsoft JhengHei UI" panose="020B0604030504040204" pitchFamily="34" charset="-120"/>
                </a:rPr>
                <a:t>toward_right</a:t>
              </a:r>
              <a:r>
                <a:rPr lang="en-US" altLang="zh-TW" sz="2400" dirty="0" smtClean="0">
                  <a:ea typeface="Microsoft JhengHei UI" panose="020B0604030504040204" pitchFamily="34" charset="-120"/>
                </a:rPr>
                <a:t>()</a:t>
              </a:r>
              <a:endParaRPr lang="en-US" altLang="zh-TW" sz="2400" kern="1200" dirty="0" smtClean="0">
                <a:ea typeface="Microsoft JhengHei UI" panose="020B0604030504040204" pitchFamily="34" charset="-120"/>
              </a:endParaRPr>
            </a:p>
          </p:txBody>
        </p:sp>
      </p:grpSp>
      <p:grpSp>
        <p:nvGrpSpPr>
          <p:cNvPr id="25" name="群組 24"/>
          <p:cNvGrpSpPr/>
          <p:nvPr/>
        </p:nvGrpSpPr>
        <p:grpSpPr>
          <a:xfrm>
            <a:off x="4646612" y="3886200"/>
            <a:ext cx="1863947" cy="778374"/>
            <a:chOff x="579480" y="2633472"/>
            <a:chExt cx="2172943" cy="864108"/>
          </a:xfrm>
        </p:grpSpPr>
        <p:sp>
          <p:nvSpPr>
            <p:cNvPr id="26" name="圓角矩形 25"/>
            <p:cNvSpPr/>
            <p:nvPr/>
          </p:nvSpPr>
          <p:spPr>
            <a:xfrm>
              <a:off x="579480" y="2633472"/>
              <a:ext cx="2172943" cy="864108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alpha val="90000"/>
                <a:hueOff val="0"/>
                <a:satOff val="0"/>
                <a:lumOff val="0"/>
                <a:alphaOff val="0"/>
              </a:schemeClr>
            </a:fillRef>
            <a:effectRef idx="3">
              <a:schemeClr val="accen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7" name="圓角矩形 6"/>
            <p:cNvSpPr/>
            <p:nvPr/>
          </p:nvSpPr>
          <p:spPr>
            <a:xfrm>
              <a:off x="604789" y="2658781"/>
              <a:ext cx="2122325" cy="81349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9055" tIns="39370" rIns="59055" bIns="39370" numCol="1" spcCol="1270" anchor="ctr" anchorCtr="0">
              <a:noAutofit/>
            </a:bodyPr>
            <a:lstStyle/>
            <a:p>
              <a:pPr lvl="0" algn="ctr" defTabSz="1377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TW" sz="3100" kern="1200" dirty="0"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</p:grpSp>
      <p:sp>
        <p:nvSpPr>
          <p:cNvPr id="28" name="向上箭號 27"/>
          <p:cNvSpPr/>
          <p:nvPr/>
        </p:nvSpPr>
        <p:spPr>
          <a:xfrm>
            <a:off x="2970212" y="5867400"/>
            <a:ext cx="457200" cy="457200"/>
          </a:xfrm>
          <a:prstGeom prst="upArrow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29" name="向上箭號 28"/>
          <p:cNvSpPr/>
          <p:nvPr/>
        </p:nvSpPr>
        <p:spPr>
          <a:xfrm rot="10800000">
            <a:off x="6704012" y="304800"/>
            <a:ext cx="457200" cy="457200"/>
          </a:xfrm>
          <a:prstGeom prst="upArrow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FF0000"/>
              </a:solidFill>
            </a:endParaRPr>
          </a:p>
        </p:txBody>
      </p:sp>
      <p:grpSp>
        <p:nvGrpSpPr>
          <p:cNvPr id="30" name="群組 29"/>
          <p:cNvGrpSpPr/>
          <p:nvPr/>
        </p:nvGrpSpPr>
        <p:grpSpPr>
          <a:xfrm>
            <a:off x="836612" y="685800"/>
            <a:ext cx="2209799" cy="1143000"/>
            <a:chOff x="36244" y="1049271"/>
            <a:chExt cx="2444560" cy="2016251"/>
          </a:xfrm>
        </p:grpSpPr>
        <p:sp>
          <p:nvSpPr>
            <p:cNvPr id="31" name="圓角矩形 30"/>
            <p:cNvSpPr/>
            <p:nvPr/>
          </p:nvSpPr>
          <p:spPr>
            <a:xfrm>
              <a:off x="36244" y="1049271"/>
              <a:ext cx="2444560" cy="2016251"/>
            </a:xfrm>
            <a:prstGeom prst="roundRect">
              <a:avLst>
                <a:gd name="adj" fmla="val 10000"/>
              </a:avLst>
            </a:prstGeom>
          </p:spPr>
          <p:style>
            <a:lnRef idx="1">
              <a:schemeClr val="accent1">
                <a:alpha val="9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2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2" name="圓角矩形 4"/>
            <p:cNvSpPr/>
            <p:nvPr/>
          </p:nvSpPr>
          <p:spPr>
            <a:xfrm>
              <a:off x="82644" y="1095673"/>
              <a:ext cx="2351761" cy="149139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9055" tIns="59055" rIns="59055" bIns="59055" numCol="1" spcCol="1270" anchor="t" anchorCtr="0">
              <a:noAutofit/>
            </a:bodyPr>
            <a:lstStyle/>
            <a:p>
              <a:pPr marL="285750" lvl="1" indent="-285750" algn="ctr" defTabSz="13779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en-US" altLang="zh-TW" sz="2400" b="1" dirty="0" err="1" smtClean="0">
                  <a:ea typeface="Microsoft JhengHei UI" panose="020B0604030504040204" pitchFamily="34" charset="-120"/>
                </a:rPr>
                <a:t>getch</a:t>
              </a:r>
              <a:r>
                <a:rPr lang="en-US" altLang="zh-TW" sz="2400" b="1" dirty="0" smtClean="0">
                  <a:ea typeface="Microsoft JhengHei UI" panose="020B0604030504040204" pitchFamily="34" charset="-120"/>
                </a:rPr>
                <a:t>()</a:t>
              </a:r>
            </a:p>
            <a:p>
              <a:pPr marL="285750" lvl="1" indent="-285750" algn="ctr" defTabSz="13779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endParaRPr lang="en-US" altLang="zh-TW" sz="2400" b="1" dirty="0" smtClean="0">
                <a:ea typeface="Microsoft JhengHei UI" panose="020B0604030504040204" pitchFamily="34" charset="-120"/>
              </a:endParaRPr>
            </a:p>
            <a:p>
              <a:pPr marL="285750" lvl="1" indent="-285750" algn="ctr" defTabSz="13779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zh-TW" altLang="en-US" b="1" dirty="0" smtClean="0">
                  <a:ea typeface="Microsoft JhengHei UI" panose="020B0604030504040204" pitchFamily="34" charset="-120"/>
                </a:rPr>
                <a:t>判斷複合鍵</a:t>
              </a:r>
              <a:endParaRPr lang="en-US" altLang="zh-TW" b="1" dirty="0" smtClean="0">
                <a:ea typeface="Microsoft JhengHei UI" panose="020B0604030504040204" pitchFamily="34" charset="-120"/>
              </a:endParaRPr>
            </a:p>
          </p:txBody>
        </p:sp>
      </p:grpSp>
      <p:sp>
        <p:nvSpPr>
          <p:cNvPr id="33" name="向上箭號 32"/>
          <p:cNvSpPr/>
          <p:nvPr/>
        </p:nvSpPr>
        <p:spPr>
          <a:xfrm rot="16200000">
            <a:off x="8380412" y="2895600"/>
            <a:ext cx="533400" cy="533400"/>
          </a:xfrm>
          <a:prstGeom prst="upArrow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34" name="向上箭號 33"/>
          <p:cNvSpPr/>
          <p:nvPr/>
        </p:nvSpPr>
        <p:spPr>
          <a:xfrm rot="5400000">
            <a:off x="5332412" y="4038600"/>
            <a:ext cx="457200" cy="457200"/>
          </a:xfrm>
          <a:prstGeom prst="upArrow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畫面剪輯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258" y="457200"/>
            <a:ext cx="5851716" cy="5956212"/>
          </a:xfrm>
          <a:prstGeom prst="rect">
            <a:avLst/>
          </a:prstGeom>
        </p:spPr>
      </p:pic>
      <p:grpSp>
        <p:nvGrpSpPr>
          <p:cNvPr id="6" name="群組 5"/>
          <p:cNvGrpSpPr/>
          <p:nvPr/>
        </p:nvGrpSpPr>
        <p:grpSpPr>
          <a:xfrm>
            <a:off x="6681743" y="3889762"/>
            <a:ext cx="2362200" cy="609600"/>
            <a:chOff x="36244" y="1049271"/>
            <a:chExt cx="2444560" cy="2016251"/>
          </a:xfrm>
        </p:grpSpPr>
        <p:sp>
          <p:nvSpPr>
            <p:cNvPr id="7" name="圓角矩形 6"/>
            <p:cNvSpPr/>
            <p:nvPr/>
          </p:nvSpPr>
          <p:spPr>
            <a:xfrm>
              <a:off x="36244" y="1049271"/>
              <a:ext cx="2444560" cy="2016251"/>
            </a:xfrm>
            <a:prstGeom prst="roundRect">
              <a:avLst>
                <a:gd name="adj" fmla="val 10000"/>
              </a:avLst>
            </a:prstGeom>
          </p:spPr>
          <p:style>
            <a:lnRef idx="1">
              <a:schemeClr val="accent1">
                <a:alpha val="9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2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8" name="圓角矩形 4"/>
            <p:cNvSpPr/>
            <p:nvPr/>
          </p:nvSpPr>
          <p:spPr>
            <a:xfrm>
              <a:off x="82644" y="1305291"/>
              <a:ext cx="2351761" cy="149139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9055" tIns="59055" rIns="59055" bIns="59055" numCol="1" spcCol="1270" anchor="t" anchorCtr="0">
              <a:noAutofit/>
            </a:bodyPr>
            <a:lstStyle/>
            <a:p>
              <a:pPr marL="285750" lvl="1" indent="-285750" algn="ctr" defTabSz="13779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en-US" altLang="zh-TW" sz="2400" b="1" dirty="0" smtClean="0">
                  <a:ea typeface="Microsoft JhengHei UI" panose="020B0604030504040204" pitchFamily="34" charset="-120"/>
                </a:rPr>
                <a:t>map[loop][</a:t>
              </a:r>
              <a:r>
                <a:rPr lang="en-US" altLang="zh-TW" sz="2400" b="1" dirty="0" err="1" smtClean="0">
                  <a:ea typeface="Microsoft JhengHei UI" panose="020B0604030504040204" pitchFamily="34" charset="-120"/>
                </a:rPr>
                <a:t>i</a:t>
              </a:r>
              <a:r>
                <a:rPr lang="en-US" altLang="zh-TW" sz="2400" b="1" dirty="0" smtClean="0">
                  <a:ea typeface="Microsoft JhengHei UI" panose="020B0604030504040204" pitchFamily="34" charset="-120"/>
                </a:rPr>
                <a:t>]</a:t>
              </a:r>
            </a:p>
          </p:txBody>
        </p:sp>
      </p:grpSp>
      <p:grpSp>
        <p:nvGrpSpPr>
          <p:cNvPr id="9" name="群組 8"/>
          <p:cNvGrpSpPr/>
          <p:nvPr/>
        </p:nvGrpSpPr>
        <p:grpSpPr>
          <a:xfrm>
            <a:off x="3557543" y="3889762"/>
            <a:ext cx="2362200" cy="609600"/>
            <a:chOff x="36244" y="1049271"/>
            <a:chExt cx="2444560" cy="2016251"/>
          </a:xfrm>
        </p:grpSpPr>
        <p:sp>
          <p:nvSpPr>
            <p:cNvPr id="10" name="圓角矩形 9"/>
            <p:cNvSpPr/>
            <p:nvPr/>
          </p:nvSpPr>
          <p:spPr>
            <a:xfrm>
              <a:off x="36244" y="1049271"/>
              <a:ext cx="2444560" cy="2016251"/>
            </a:xfrm>
            <a:prstGeom prst="roundRect">
              <a:avLst>
                <a:gd name="adj" fmla="val 10000"/>
              </a:avLst>
            </a:prstGeom>
          </p:spPr>
          <p:style>
            <a:lnRef idx="1">
              <a:schemeClr val="accent1">
                <a:alpha val="9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2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1" name="圓角矩形 4"/>
            <p:cNvSpPr/>
            <p:nvPr/>
          </p:nvSpPr>
          <p:spPr>
            <a:xfrm>
              <a:off x="82644" y="1305291"/>
              <a:ext cx="2351761" cy="149139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9055" tIns="59055" rIns="59055" bIns="59055" numCol="1" spcCol="1270" anchor="t" anchorCtr="0">
              <a:noAutofit/>
            </a:bodyPr>
            <a:lstStyle/>
            <a:p>
              <a:pPr marL="285750" lvl="1" indent="-285750" algn="ctr" defTabSz="13779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en-US" altLang="zh-TW" sz="2400" b="1" dirty="0" smtClean="0">
                  <a:ea typeface="Microsoft JhengHei UI" panose="020B0604030504040204" pitchFamily="34" charset="-120"/>
                </a:rPr>
                <a:t>map[loop][i-1]</a:t>
              </a:r>
            </a:p>
          </p:txBody>
        </p:sp>
      </p:grpSp>
      <p:sp>
        <p:nvSpPr>
          <p:cNvPr id="12" name="向右箭號 11"/>
          <p:cNvSpPr/>
          <p:nvPr/>
        </p:nvSpPr>
        <p:spPr>
          <a:xfrm rot="10800000">
            <a:off x="5995943" y="3965962"/>
            <a:ext cx="609600" cy="533400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3" name="群組 12"/>
          <p:cNvGrpSpPr/>
          <p:nvPr/>
        </p:nvGrpSpPr>
        <p:grpSpPr>
          <a:xfrm>
            <a:off x="6681743" y="5108962"/>
            <a:ext cx="2362200" cy="609600"/>
            <a:chOff x="36244" y="1049271"/>
            <a:chExt cx="2444560" cy="2016251"/>
          </a:xfrm>
        </p:grpSpPr>
        <p:sp>
          <p:nvSpPr>
            <p:cNvPr id="14" name="圓角矩形 13"/>
            <p:cNvSpPr/>
            <p:nvPr/>
          </p:nvSpPr>
          <p:spPr>
            <a:xfrm>
              <a:off x="36244" y="1049271"/>
              <a:ext cx="2444560" cy="2016251"/>
            </a:xfrm>
            <a:prstGeom prst="roundRect">
              <a:avLst>
                <a:gd name="adj" fmla="val 10000"/>
              </a:avLst>
            </a:prstGeom>
          </p:spPr>
          <p:style>
            <a:lnRef idx="1">
              <a:schemeClr val="accent1">
                <a:alpha val="9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2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5" name="圓角矩形 4"/>
            <p:cNvSpPr/>
            <p:nvPr/>
          </p:nvSpPr>
          <p:spPr>
            <a:xfrm>
              <a:off x="82644" y="1305291"/>
              <a:ext cx="2351761" cy="149139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9055" tIns="59055" rIns="59055" bIns="59055" numCol="1" spcCol="1270" anchor="t" anchorCtr="0">
              <a:noAutofit/>
            </a:bodyPr>
            <a:lstStyle/>
            <a:p>
              <a:pPr marL="285750" lvl="1" indent="-285750" algn="ctr" defTabSz="13779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en-US" altLang="zh-TW" sz="2400" b="1" dirty="0" smtClean="0">
                  <a:ea typeface="Microsoft JhengHei UI" panose="020B0604030504040204" pitchFamily="34" charset="-120"/>
                </a:rPr>
                <a:t>0</a:t>
              </a:r>
            </a:p>
          </p:txBody>
        </p:sp>
      </p:grpSp>
      <p:grpSp>
        <p:nvGrpSpPr>
          <p:cNvPr id="16" name="群組 15"/>
          <p:cNvGrpSpPr/>
          <p:nvPr/>
        </p:nvGrpSpPr>
        <p:grpSpPr>
          <a:xfrm>
            <a:off x="3557543" y="5108962"/>
            <a:ext cx="2362200" cy="609600"/>
            <a:chOff x="36244" y="1049271"/>
            <a:chExt cx="2444560" cy="2016251"/>
          </a:xfrm>
        </p:grpSpPr>
        <p:sp>
          <p:nvSpPr>
            <p:cNvPr id="17" name="圓角矩形 16"/>
            <p:cNvSpPr/>
            <p:nvPr/>
          </p:nvSpPr>
          <p:spPr>
            <a:xfrm>
              <a:off x="36244" y="1049271"/>
              <a:ext cx="2444560" cy="2016251"/>
            </a:xfrm>
            <a:prstGeom prst="roundRect">
              <a:avLst>
                <a:gd name="adj" fmla="val 10000"/>
              </a:avLst>
            </a:prstGeom>
          </p:spPr>
          <p:style>
            <a:lnRef idx="1">
              <a:schemeClr val="accent1">
                <a:alpha val="9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2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8" name="圓角矩形 4"/>
            <p:cNvSpPr/>
            <p:nvPr/>
          </p:nvSpPr>
          <p:spPr>
            <a:xfrm>
              <a:off x="82644" y="1305291"/>
              <a:ext cx="2351761" cy="149139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9055" tIns="59055" rIns="59055" bIns="59055" numCol="1" spcCol="1270" anchor="t" anchorCtr="0">
              <a:noAutofit/>
            </a:bodyPr>
            <a:lstStyle/>
            <a:p>
              <a:pPr marL="285750" lvl="1" indent="-285750" algn="ctr" defTabSz="13779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zh-TW" altLang="en-US" sz="2400" b="1" dirty="0" smtClean="0">
                  <a:ea typeface="Microsoft JhengHei UI" panose="020B0604030504040204" pitchFamily="34" charset="-120"/>
                </a:rPr>
                <a:t>原數</a:t>
              </a:r>
              <a:r>
                <a:rPr lang="en-US" altLang="zh-TW" sz="2400" b="1" dirty="0" smtClean="0">
                  <a:ea typeface="Microsoft JhengHei UI" panose="020B0604030504040204" pitchFamily="34" charset="-120"/>
                </a:rPr>
                <a:t>X2</a:t>
              </a:r>
            </a:p>
          </p:txBody>
        </p:sp>
      </p:grpSp>
      <p:sp>
        <p:nvSpPr>
          <p:cNvPr id="19" name="等於 18"/>
          <p:cNvSpPr/>
          <p:nvPr/>
        </p:nvSpPr>
        <p:spPr>
          <a:xfrm rot="5400000">
            <a:off x="7596143" y="4651762"/>
            <a:ext cx="533400" cy="381000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0" name="等於 19"/>
          <p:cNvSpPr/>
          <p:nvPr/>
        </p:nvSpPr>
        <p:spPr>
          <a:xfrm rot="5400000">
            <a:off x="4471943" y="4651762"/>
            <a:ext cx="533400" cy="381000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graphicFrame>
        <p:nvGraphicFramePr>
          <p:cNvPr id="21" name="表格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627788"/>
              </p:ext>
            </p:extLst>
          </p:nvPr>
        </p:nvGraphicFramePr>
        <p:xfrm>
          <a:off x="3427412" y="461473"/>
          <a:ext cx="2133600" cy="18934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3400"/>
                <a:gridCol w="533400"/>
                <a:gridCol w="533400"/>
                <a:gridCol w="533400"/>
              </a:tblGrid>
              <a:tr h="33070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0" dirty="0" smtClean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altLang="zh-TW" sz="2400" b="0" dirty="0" smtClean="0">
                        <a:solidFill>
                          <a:schemeClr val="bg1"/>
                        </a:solidFill>
                      </a:endParaRPr>
                    </a:p>
                  </a:txBody>
                  <a:tcPr marL="102108" marR="102108" marT="51054" marB="51054"/>
                </a:tc>
                <a:tc>
                  <a:txBody>
                    <a:bodyPr/>
                    <a:lstStyle/>
                    <a:p>
                      <a:pPr algn="ctr"/>
                      <a:endParaRPr lang="en-US" altLang="zh-TW" sz="2400" b="0" dirty="0" smtClean="0">
                        <a:solidFill>
                          <a:schemeClr val="bg1"/>
                        </a:solidFill>
                      </a:endParaRPr>
                    </a:p>
                  </a:txBody>
                  <a:tcPr marL="102108" marR="102108" marT="51054" marB="5105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0" dirty="0" smtClean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 marL="102108" marR="102108" marT="51054" marB="51054"/>
                </a:tc>
              </a:tr>
              <a:tr h="44225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102108" marR="102108" marT="51054" marB="51054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zh-TW" sz="24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2108" marR="102108" marT="51054" marB="51054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102108" marR="102108" marT="51054" marB="51054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zh-TW" sz="24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2108" marR="102108" marT="51054" marB="51054"/>
                </a:tc>
              </a:tr>
              <a:tr h="20299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102108" marR="102108" marT="51054" marB="51054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zh-TW" sz="24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2108" marR="102108" marT="51054" marB="51054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102108" marR="102108" marT="51054" marB="51054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102108" marR="102108" marT="51054" marB="51054"/>
                </a:tc>
              </a:tr>
              <a:tr h="4898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16</a:t>
                      </a:r>
                    </a:p>
                  </a:txBody>
                  <a:tcPr marL="102108" marR="102108" marT="51054" marB="51054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16</a:t>
                      </a:r>
                    </a:p>
                  </a:txBody>
                  <a:tcPr marL="102108" marR="102108" marT="51054" marB="51054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16</a:t>
                      </a:r>
                    </a:p>
                  </a:txBody>
                  <a:tcPr marL="102108" marR="102108" marT="51054" marB="51054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16</a:t>
                      </a:r>
                    </a:p>
                  </a:txBody>
                  <a:tcPr marL="102108" marR="102108" marT="51054" marB="51054"/>
                </a:tc>
              </a:tr>
            </a:tbl>
          </a:graphicData>
        </a:graphic>
      </p:graphicFrame>
      <p:graphicFrame>
        <p:nvGraphicFramePr>
          <p:cNvPr id="22" name="表格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5186724"/>
              </p:ext>
            </p:extLst>
          </p:nvPr>
        </p:nvGraphicFramePr>
        <p:xfrm>
          <a:off x="6571196" y="465034"/>
          <a:ext cx="2133600" cy="18714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3400"/>
                <a:gridCol w="533400"/>
                <a:gridCol w="533400"/>
                <a:gridCol w="533400"/>
              </a:tblGrid>
              <a:tr h="39166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0" dirty="0" smtClean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0" dirty="0" smtClean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 marL="102108" marR="102108" marT="51054" marB="51054"/>
                </a:tc>
                <a:tc>
                  <a:txBody>
                    <a:bodyPr/>
                    <a:lstStyle/>
                    <a:p>
                      <a:pPr algn="ctr"/>
                      <a:endParaRPr lang="en-US" altLang="zh-TW" sz="2400" b="0" dirty="0" smtClean="0">
                        <a:solidFill>
                          <a:schemeClr val="bg1"/>
                        </a:solidFill>
                      </a:endParaRPr>
                    </a:p>
                  </a:txBody>
                  <a:tcPr marL="102108" marR="102108" marT="51054" marB="51054"/>
                </a:tc>
                <a:tc>
                  <a:txBody>
                    <a:bodyPr/>
                    <a:lstStyle/>
                    <a:p>
                      <a:pPr algn="ctr"/>
                      <a:endParaRPr lang="en-US" altLang="zh-TW" sz="2400" b="0" dirty="0" smtClean="0">
                        <a:solidFill>
                          <a:schemeClr val="bg1"/>
                        </a:solidFill>
                      </a:endParaRPr>
                    </a:p>
                  </a:txBody>
                  <a:tcPr marL="102108" marR="102108" marT="51054" marB="51054"/>
                </a:tc>
              </a:tr>
              <a:tr h="37033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102108" marR="102108" marT="51054" marB="51054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102108" marR="102108" marT="51054" marB="51054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zh-TW" sz="24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2108" marR="102108" marT="51054" marB="51054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zh-TW" sz="24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2108" marR="102108" marT="51054" marB="51054"/>
                </a:tc>
              </a:tr>
              <a:tr h="2072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102108" marR="102108" marT="51054" marB="51054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102108" marR="102108" marT="51054" marB="51054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102108" marR="102108" marT="51054" marB="51054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zh-TW" sz="24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2108" marR="102108" marT="51054" marB="51054"/>
                </a:tc>
              </a:tr>
              <a:tr h="19659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16</a:t>
                      </a:r>
                    </a:p>
                  </a:txBody>
                  <a:tcPr marL="102108" marR="102108" marT="51054" marB="51054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16</a:t>
                      </a:r>
                    </a:p>
                  </a:txBody>
                  <a:tcPr marL="102108" marR="102108" marT="51054" marB="51054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16</a:t>
                      </a:r>
                    </a:p>
                  </a:txBody>
                  <a:tcPr marL="102108" marR="102108" marT="51054" marB="51054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16</a:t>
                      </a:r>
                    </a:p>
                  </a:txBody>
                  <a:tcPr marL="102108" marR="102108" marT="51054" marB="51054"/>
                </a:tc>
              </a:tr>
            </a:tbl>
          </a:graphicData>
        </a:graphic>
      </p:graphicFrame>
      <p:graphicFrame>
        <p:nvGraphicFramePr>
          <p:cNvPr id="23" name="表格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1245730"/>
              </p:ext>
            </p:extLst>
          </p:nvPr>
        </p:nvGraphicFramePr>
        <p:xfrm>
          <a:off x="9608708" y="457200"/>
          <a:ext cx="2133600" cy="18828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3400"/>
                <a:gridCol w="533400"/>
                <a:gridCol w="533400"/>
                <a:gridCol w="533400"/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0" dirty="0" smtClean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 marL="102108" marR="102108" marT="51054" marB="51054"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 marL="102108" marR="102108" marT="51054" marB="51054"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 marL="102108" marR="102108" marT="51054" marB="51054"/>
                </a:tc>
              </a:tr>
              <a:tr h="4572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102108" marR="102108" marT="51054" marB="51054"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 marL="102108" marR="102108" marT="51054" marB="51054"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 marL="102108" marR="102108" marT="51054" marB="51054"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 marL="102108" marR="102108" marT="51054" marB="51054"/>
                </a:tc>
              </a:tr>
              <a:tr h="37033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16</a:t>
                      </a:r>
                    </a:p>
                  </a:txBody>
                  <a:tcPr marL="102108" marR="102108" marT="51054" marB="51054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sz="2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kumimoji="0" lang="en-US" altLang="zh-TW" sz="24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2108" marR="102108" marT="51054" marB="51054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102108" marR="102108" marT="51054" marB="51054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zh-TW" sz="24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2108" marR="102108" marT="51054" marB="51054"/>
                </a:tc>
              </a:tr>
              <a:tr h="4898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32</a:t>
                      </a:r>
                    </a:p>
                  </a:txBody>
                  <a:tcPr marL="102108" marR="102108" marT="51054" marB="51054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sz="2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kumimoji="0" lang="en-US" altLang="zh-TW" sz="24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2108" marR="102108" marT="51054" marB="51054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32</a:t>
                      </a:r>
                    </a:p>
                  </a:txBody>
                  <a:tcPr marL="102108" marR="102108" marT="51054" marB="51054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zh-TW" sz="24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2108" marR="102108" marT="51054" marB="51054"/>
                </a:tc>
              </a:tr>
            </a:tbl>
          </a:graphicData>
        </a:graphic>
      </p:graphicFrame>
      <p:sp>
        <p:nvSpPr>
          <p:cNvPr id="4" name="向右箭號 3"/>
          <p:cNvSpPr/>
          <p:nvPr/>
        </p:nvSpPr>
        <p:spPr>
          <a:xfrm>
            <a:off x="5789612" y="1219200"/>
            <a:ext cx="555968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文字方塊 23"/>
          <p:cNvSpPr txBox="1"/>
          <p:nvPr/>
        </p:nvSpPr>
        <p:spPr>
          <a:xfrm>
            <a:off x="5789612" y="83820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移動</a:t>
            </a:r>
            <a:endParaRPr lang="zh-TW" altLang="en-US" dirty="0"/>
          </a:p>
        </p:txBody>
      </p:sp>
      <p:sp>
        <p:nvSpPr>
          <p:cNvPr id="25" name="文字方塊 24"/>
          <p:cNvSpPr txBox="1"/>
          <p:nvPr/>
        </p:nvSpPr>
        <p:spPr>
          <a:xfrm>
            <a:off x="8815343" y="84986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合併</a:t>
            </a:r>
            <a:endParaRPr lang="zh-TW" altLang="en-US" dirty="0"/>
          </a:p>
        </p:txBody>
      </p:sp>
      <p:sp>
        <p:nvSpPr>
          <p:cNvPr id="27" name="向右箭號 26"/>
          <p:cNvSpPr/>
          <p:nvPr/>
        </p:nvSpPr>
        <p:spPr>
          <a:xfrm>
            <a:off x="8891244" y="1219200"/>
            <a:ext cx="555968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35" name="表格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2213379"/>
              </p:ext>
            </p:extLst>
          </p:nvPr>
        </p:nvGraphicFramePr>
        <p:xfrm>
          <a:off x="9675812" y="3557959"/>
          <a:ext cx="2133600" cy="18828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3400"/>
                <a:gridCol w="533400"/>
                <a:gridCol w="533400"/>
                <a:gridCol w="533400"/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0" dirty="0" smtClean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 marL="102108" marR="102108" marT="51054" marB="51054"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 marL="102108" marR="102108" marT="51054" marB="51054"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 marL="102108" marR="102108" marT="51054" marB="51054"/>
                </a:tc>
              </a:tr>
              <a:tr h="4572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102108" marR="102108" marT="51054" marB="51054"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 marL="102108" marR="102108" marT="51054" marB="51054"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 marL="102108" marR="102108" marT="51054" marB="51054"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 marL="102108" marR="102108" marT="51054" marB="51054"/>
                </a:tc>
              </a:tr>
              <a:tr h="37033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16</a:t>
                      </a:r>
                    </a:p>
                  </a:txBody>
                  <a:tcPr marL="102108" marR="102108" marT="51054" marB="51054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  <a:r>
                        <a:rPr kumimoji="0" lang="zh-TW" altLang="en-US" sz="2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kumimoji="0" lang="en-US" altLang="zh-TW" sz="24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2108" marR="102108" marT="51054" marB="51054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sz="2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kumimoji="0" lang="en-US" altLang="zh-TW" sz="24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2108" marR="102108" marT="51054" marB="51054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zh-TW" sz="24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2108" marR="102108" marT="51054" marB="51054"/>
                </a:tc>
              </a:tr>
              <a:tr h="4898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32</a:t>
                      </a:r>
                    </a:p>
                  </a:txBody>
                  <a:tcPr marL="102108" marR="102108" marT="51054" marB="51054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32</a:t>
                      </a:r>
                      <a:r>
                        <a:rPr kumimoji="0" lang="zh-TW" altLang="en-US" sz="2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kumimoji="0" lang="en-US" altLang="zh-TW" sz="24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2108" marR="102108" marT="51054" marB="51054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sz="2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kumimoji="0" lang="en-US" altLang="zh-TW" sz="24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2108" marR="102108" marT="51054" marB="51054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zh-TW" sz="24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2108" marR="102108" marT="51054" marB="51054"/>
                </a:tc>
              </a:tr>
            </a:tbl>
          </a:graphicData>
        </a:graphic>
      </p:graphicFrame>
      <p:sp>
        <p:nvSpPr>
          <p:cNvPr id="26" name="向下箭號 25"/>
          <p:cNvSpPr/>
          <p:nvPr/>
        </p:nvSpPr>
        <p:spPr>
          <a:xfrm>
            <a:off x="10437812" y="2667000"/>
            <a:ext cx="533400" cy="6096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文字方塊 35"/>
          <p:cNvSpPr txBox="1"/>
          <p:nvPr/>
        </p:nvSpPr>
        <p:spPr>
          <a:xfrm>
            <a:off x="9791481" y="278713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移動</a:t>
            </a:r>
            <a:endParaRPr lang="zh-TW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6812" y="228600"/>
            <a:ext cx="5179255" cy="6347207"/>
          </a:xfrm>
        </p:spPr>
      </p:pic>
      <p:sp>
        <p:nvSpPr>
          <p:cNvPr id="6" name="文字方塊 5"/>
          <p:cNvSpPr txBox="1"/>
          <p:nvPr/>
        </p:nvSpPr>
        <p:spPr>
          <a:xfrm rot="325610">
            <a:off x="1998663" y="487109"/>
            <a:ext cx="23241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2048</a:t>
            </a:r>
            <a:endParaRPr lang="zh-TW" altLang="en-US" sz="80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227012" y="2362200"/>
            <a:ext cx="58674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本</a:t>
            </a:r>
            <a:r>
              <a:rPr lang="zh-TW" altLang="en-US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遊戲規則：</a:t>
            </a:r>
            <a:endParaRPr lang="en-US" altLang="zh-TW" b="1" spc="50" dirty="0" smtClean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</a:endParaRPr>
          </a:p>
          <a:p>
            <a:pPr algn="ctr"/>
            <a:endParaRPr lang="en-US" altLang="zh-TW" b="1" spc="50" dirty="0" smtClean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</a:endParaRPr>
          </a:p>
          <a:p>
            <a:pPr algn="ctr"/>
            <a:r>
              <a:rPr lang="zh-TW" altLang="en-US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使用</a:t>
            </a:r>
            <a:r>
              <a:rPr lang="zh-TW" altLang="en-US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方向</a:t>
            </a:r>
            <a:r>
              <a:rPr lang="zh-TW" altLang="en-US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鍵↑ ↓ ← →合併兩兩相同的數字，</a:t>
            </a:r>
            <a:endParaRPr lang="en-US" altLang="zh-TW" b="1" spc="50" dirty="0" smtClean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</a:endParaRPr>
          </a:p>
          <a:p>
            <a:pPr algn="ctr"/>
            <a:r>
              <a:rPr lang="zh-TW" altLang="en-US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２＋２＝４，４＋４＝８</a:t>
            </a:r>
            <a:r>
              <a:rPr lang="en-US" altLang="zh-TW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......</a:t>
            </a:r>
            <a:r>
              <a:rPr lang="zh-TW" altLang="en-US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以此類推。</a:t>
            </a:r>
            <a:endParaRPr lang="en-US" altLang="zh-TW" b="1" spc="50" dirty="0" smtClean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</a:endParaRPr>
          </a:p>
          <a:p>
            <a:pPr algn="ctr"/>
            <a:r>
              <a:rPr lang="zh-TW" altLang="en-US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理論上最高移動次數為６５５３４，</a:t>
            </a:r>
            <a:endParaRPr lang="en-US" altLang="zh-TW" b="1" spc="50" dirty="0" smtClean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</a:endParaRPr>
          </a:p>
          <a:p>
            <a:pPr algn="ctr"/>
            <a:r>
              <a:rPr lang="zh-TW" altLang="en-US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最高數字為２</a:t>
            </a:r>
            <a:r>
              <a:rPr lang="en-US" altLang="zh-TW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^</a:t>
            </a:r>
            <a:r>
              <a:rPr lang="zh-TW" altLang="en-US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１６＝６５５３６。</a:t>
            </a:r>
            <a:endParaRPr lang="en-US" altLang="zh-TW" b="1" spc="50" dirty="0" smtClean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</a:endParaRPr>
          </a:p>
          <a:p>
            <a:pPr algn="ctr"/>
            <a:endParaRPr lang="en-US" altLang="zh-TW" b="1" spc="50" dirty="0" smtClean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</a:endParaRPr>
          </a:p>
          <a:p>
            <a:pPr algn="ctr"/>
            <a:endParaRPr lang="en-US" altLang="zh-TW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</a:endParaRPr>
          </a:p>
          <a:p>
            <a:pPr algn="ctr"/>
            <a:r>
              <a:rPr lang="zh-TW" altLang="en-US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難度限制：</a:t>
            </a:r>
            <a:endParaRPr lang="en-US" altLang="zh-TW" b="1" spc="50" dirty="0" smtClean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</a:endParaRPr>
          </a:p>
          <a:p>
            <a:pPr algn="ctr"/>
            <a:endParaRPr lang="en-US" altLang="zh-TW" b="1" spc="50" dirty="0" smtClean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</a:endParaRPr>
          </a:p>
          <a:p>
            <a:pPr algn="ctr"/>
            <a:r>
              <a:rPr lang="zh-TW" altLang="en-US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最簡單難度，只會</a:t>
            </a:r>
            <a:r>
              <a:rPr lang="zh-TW" altLang="en-US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隨機</a:t>
            </a:r>
            <a:r>
              <a:rPr lang="zh-TW" altLang="en-US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出</a:t>
            </a:r>
            <a:r>
              <a:rPr lang="en-US" altLang="zh-TW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2</a:t>
            </a:r>
            <a:r>
              <a:rPr lang="zh-TW" altLang="en-US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的數字，且沒有阻礙格。</a:t>
            </a:r>
            <a:endParaRPr lang="en-US" altLang="zh-TW" b="1" spc="50" dirty="0" smtClean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</a:endParaRPr>
          </a:p>
          <a:p>
            <a:pPr algn="ctr"/>
            <a:r>
              <a:rPr lang="zh-TW" altLang="en-US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無法</a:t>
            </a:r>
            <a:r>
              <a:rPr lang="zh-TW" altLang="en-US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使用回復上一步的動作</a:t>
            </a:r>
            <a:endParaRPr lang="en-US" altLang="zh-TW" b="1" spc="50" dirty="0" smtClean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</a:endParaRPr>
          </a:p>
          <a:p>
            <a:endParaRPr lang="zh-TW" altLang="en-US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62238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6812" y="457200"/>
            <a:ext cx="7411022" cy="5830351"/>
          </a:xfrm>
        </p:spPr>
      </p:pic>
    </p:spTree>
    <p:extLst>
      <p:ext uri="{BB962C8B-B14F-4D97-AF65-F5344CB8AC3E}">
        <p14:creationId xmlns:p14="http://schemas.microsoft.com/office/powerpoint/2010/main" val="905635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1"/>
          <p:cNvSpPr txBox="1">
            <a:spLocks/>
          </p:cNvSpPr>
          <p:nvPr/>
        </p:nvSpPr>
        <p:spPr>
          <a:xfrm>
            <a:off x="6704012" y="990600"/>
            <a:ext cx="4648199" cy="3276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800" b="0" i="0" u="none" strike="noStrike" kern="1200" cap="none" spc="10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Microsoft JhengHei UI" panose="020B0604030504040204" pitchFamily="34" charset="-120"/>
                <a:ea typeface="Microsoft JhengHei UI" panose="020B0604030504040204" pitchFamily="34" charset="-120"/>
                <a:cs typeface="+mj-cs"/>
              </a:rPr>
              <a:t/>
            </a:r>
            <a:br>
              <a:rPr kumimoji="0" lang="en-US" altLang="zh-TW" sz="4800" b="0" i="0" u="none" strike="noStrike" kern="1200" cap="none" spc="10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Microsoft JhengHei UI" panose="020B0604030504040204" pitchFamily="34" charset="-120"/>
                <a:ea typeface="Microsoft JhengHei UI" panose="020B0604030504040204" pitchFamily="34" charset="-120"/>
                <a:cs typeface="+mj-cs"/>
              </a:rPr>
            </a:br>
            <a:endParaRPr kumimoji="0" lang="zh-TW" altLang="en-US" sz="4800" b="0" i="0" u="none" strike="noStrike" kern="1200" cap="none" spc="10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+mj-cs"/>
            </a:endParaRPr>
          </a:p>
        </p:txBody>
      </p:sp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2" cstate="print"/>
          <a:srcRect l="1438" t="25144" r="25228" b="28382"/>
          <a:stretch>
            <a:fillRect/>
          </a:stretch>
        </p:blipFill>
        <p:spPr bwMode="auto">
          <a:xfrm>
            <a:off x="227012" y="1371600"/>
            <a:ext cx="11734800" cy="46482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文字方塊 15"/>
          <p:cNvSpPr txBox="1"/>
          <p:nvPr/>
        </p:nvSpPr>
        <p:spPr>
          <a:xfrm>
            <a:off x="2436812" y="1600200"/>
            <a:ext cx="286168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80000"/>
              </a:lnSpc>
              <a:spcBef>
                <a:spcPct val="0"/>
              </a:spcBef>
              <a:defRPr/>
            </a:pPr>
            <a:r>
              <a:rPr lang="zh-TW" altLang="en-US" b="1" spc="100" dirty="0" smtClean="0">
                <a:solidFill>
                  <a:schemeClr val="bg1">
                    <a:lumMod val="95000"/>
                    <a:lumOff val="5000"/>
                  </a:schemeClr>
                </a:solidFill>
              </a:rPr>
              <a:t>遊戲開始介面  </a:t>
            </a:r>
            <a:r>
              <a:rPr lang="en-US" altLang="zh-TW" b="1" spc="100" dirty="0" err="1" smtClean="0">
                <a:solidFill>
                  <a:schemeClr val="bg1">
                    <a:lumMod val="95000"/>
                    <a:lumOff val="5000"/>
                  </a:schemeClr>
                </a:solidFill>
              </a:rPr>
              <a:t>int</a:t>
            </a:r>
            <a:r>
              <a:rPr lang="en-US" altLang="zh-TW" b="1" spc="100" dirty="0" smtClean="0">
                <a:solidFill>
                  <a:schemeClr val="bg1">
                    <a:lumMod val="95000"/>
                    <a:lumOff val="5000"/>
                  </a:schemeClr>
                </a:solidFill>
              </a:rPr>
              <a:t> main()</a:t>
            </a:r>
          </a:p>
          <a:p>
            <a:pPr lvl="0">
              <a:lnSpc>
                <a:spcPct val="80000"/>
              </a:lnSpc>
              <a:spcBef>
                <a:spcPct val="0"/>
              </a:spcBef>
              <a:defRPr/>
            </a:pPr>
            <a:endParaRPr lang="en-US" altLang="zh-TW" b="1" spc="100" dirty="0" smtClean="0">
              <a:solidFill>
                <a:schemeClr val="bg1">
                  <a:lumMod val="95000"/>
                  <a:lumOff val="5000"/>
                </a:schemeClr>
              </a:solidFill>
            </a:endParaRPr>
          </a:p>
          <a:p>
            <a:pPr lvl="0">
              <a:lnSpc>
                <a:spcPct val="80000"/>
              </a:lnSpc>
              <a:spcBef>
                <a:spcPct val="0"/>
              </a:spcBef>
              <a:defRPr/>
            </a:pPr>
            <a:r>
              <a:rPr lang="zh-TW" altLang="en-US" b="1" spc="100" dirty="0" smtClean="0">
                <a:solidFill>
                  <a:schemeClr val="bg1">
                    <a:lumMod val="95000"/>
                    <a:lumOff val="5000"/>
                  </a:schemeClr>
                </a:solidFill>
              </a:rPr>
              <a:t>使用 </a:t>
            </a:r>
            <a:r>
              <a:rPr lang="en-US" altLang="zh-TW" b="1" spc="100" dirty="0" err="1" smtClean="0">
                <a:solidFill>
                  <a:schemeClr val="bg1">
                    <a:lumMod val="95000"/>
                    <a:lumOff val="5000"/>
                  </a:schemeClr>
                </a:solidFill>
              </a:rPr>
              <a:t>printf</a:t>
            </a:r>
            <a:r>
              <a:rPr lang="en-US" altLang="zh-TW" b="1" spc="100" dirty="0" smtClean="0">
                <a:solidFill>
                  <a:schemeClr val="bg1">
                    <a:lumMod val="95000"/>
                    <a:lumOff val="5000"/>
                  </a:schemeClr>
                </a:solidFill>
              </a:rPr>
              <a:t> </a:t>
            </a:r>
            <a:r>
              <a:rPr lang="zh-TW" altLang="en-US" b="1" spc="100" dirty="0" smtClean="0">
                <a:solidFill>
                  <a:schemeClr val="bg1">
                    <a:lumMod val="95000"/>
                    <a:lumOff val="5000"/>
                  </a:schemeClr>
                </a:solidFill>
              </a:rPr>
              <a:t>印出 </a:t>
            </a:r>
            <a:r>
              <a:rPr lang="en-US" altLang="zh-TW" b="1" spc="100" dirty="0" smtClean="0">
                <a:solidFill>
                  <a:schemeClr val="bg1">
                    <a:lumMod val="95000"/>
                    <a:lumOff val="5000"/>
                  </a:schemeClr>
                </a:solidFill>
              </a:rPr>
              <a:t>2048</a:t>
            </a:r>
          </a:p>
          <a:p>
            <a:pPr lvl="0">
              <a:lnSpc>
                <a:spcPct val="80000"/>
              </a:lnSpc>
              <a:spcBef>
                <a:spcPct val="0"/>
              </a:spcBef>
              <a:defRPr/>
            </a:pPr>
            <a:endParaRPr lang="en-US" altLang="zh-TW" b="1" spc="100" dirty="0" smtClean="0">
              <a:solidFill>
                <a:schemeClr val="bg1">
                  <a:lumMod val="95000"/>
                  <a:lumOff val="5000"/>
                </a:schemeClr>
              </a:solidFill>
            </a:endParaRPr>
          </a:p>
          <a:p>
            <a:pPr lvl="0">
              <a:lnSpc>
                <a:spcPct val="80000"/>
              </a:lnSpc>
              <a:spcBef>
                <a:spcPct val="0"/>
              </a:spcBef>
              <a:defRPr/>
            </a:pPr>
            <a:r>
              <a:rPr lang="zh-TW" altLang="en-US" b="1" spc="100" dirty="0" smtClean="0">
                <a:solidFill>
                  <a:schemeClr val="bg1">
                    <a:lumMod val="95000"/>
                    <a:lumOff val="5000"/>
                  </a:schemeClr>
                </a:solidFill>
              </a:rPr>
              <a:t>呼叫 副程式 </a:t>
            </a:r>
            <a:r>
              <a:rPr lang="en-US" altLang="zh-TW" b="1" spc="100" dirty="0" smtClean="0">
                <a:solidFill>
                  <a:schemeClr val="bg1">
                    <a:lumMod val="95000"/>
                    <a:lumOff val="5000"/>
                  </a:schemeClr>
                </a:solidFill>
              </a:rPr>
              <a:t>re()</a:t>
            </a:r>
          </a:p>
          <a:p>
            <a:endParaRPr lang="zh-TW" altLang="en-US" b="1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2568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 cstate="print"/>
          <a:srcRect l="476" t="44191" r="71198" b="27619"/>
          <a:stretch>
            <a:fillRect/>
          </a:stretch>
        </p:blipFill>
        <p:spPr bwMode="auto">
          <a:xfrm>
            <a:off x="1313142" y="609600"/>
            <a:ext cx="4247869" cy="2642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文字方塊 7"/>
          <p:cNvSpPr txBox="1"/>
          <p:nvPr/>
        </p:nvSpPr>
        <p:spPr>
          <a:xfrm>
            <a:off x="6475412" y="1524000"/>
            <a:ext cx="4876800" cy="39333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80000"/>
              </a:lnSpc>
              <a:spcBef>
                <a:spcPct val="0"/>
              </a:spcBef>
              <a:defRPr/>
            </a:pPr>
            <a:r>
              <a:rPr lang="zh-TW" altLang="en-US" sz="2400" b="1" spc="100" dirty="0" smtClean="0"/>
              <a:t>副程式 </a:t>
            </a:r>
            <a:r>
              <a:rPr lang="en-US" altLang="zh-TW" sz="2400" b="1" spc="100" dirty="0" smtClean="0"/>
              <a:t>re()</a:t>
            </a:r>
          </a:p>
          <a:p>
            <a:pPr lvl="0" algn="ctr">
              <a:lnSpc>
                <a:spcPct val="80000"/>
              </a:lnSpc>
              <a:spcBef>
                <a:spcPct val="0"/>
              </a:spcBef>
              <a:defRPr/>
            </a:pPr>
            <a:endParaRPr lang="en-US" altLang="zh-TW" sz="2400" b="1" spc="100" dirty="0" smtClean="0"/>
          </a:p>
          <a:p>
            <a:pPr lvl="0" algn="ctr">
              <a:lnSpc>
                <a:spcPct val="80000"/>
              </a:lnSpc>
              <a:spcBef>
                <a:spcPct val="0"/>
              </a:spcBef>
              <a:defRPr/>
            </a:pPr>
            <a:endParaRPr lang="en-US" altLang="zh-TW" sz="2400" b="1" spc="100" dirty="0" smtClean="0"/>
          </a:p>
          <a:p>
            <a:pPr lvl="0" algn="ctr">
              <a:lnSpc>
                <a:spcPct val="80000"/>
              </a:lnSpc>
              <a:spcBef>
                <a:spcPct val="0"/>
              </a:spcBef>
              <a:defRPr/>
            </a:pPr>
            <a:r>
              <a:rPr lang="zh-TW" altLang="en-US" sz="2400" b="1" spc="100" dirty="0" smtClean="0"/>
              <a:t>在  次數  </a:t>
            </a:r>
            <a:r>
              <a:rPr lang="en-US" altLang="zh-TW" sz="2400" b="1" spc="100" dirty="0" smtClean="0"/>
              <a:t>=0</a:t>
            </a:r>
            <a:r>
              <a:rPr lang="zh-TW" altLang="en-US" sz="2400" b="1" spc="100" dirty="0" smtClean="0"/>
              <a:t> 時 </a:t>
            </a:r>
            <a:r>
              <a:rPr lang="en-US" altLang="zh-TW" sz="2400" b="1" spc="100" dirty="0" smtClean="0"/>
              <a:t>,</a:t>
            </a:r>
            <a:r>
              <a:rPr lang="en-US" altLang="zh-TW" sz="2400" b="1" spc="100" dirty="0" err="1" smtClean="0"/>
              <a:t>printf</a:t>
            </a:r>
            <a:r>
              <a:rPr lang="zh-TW" altLang="en-US" sz="2400" b="1" spc="100" dirty="0" smtClean="0"/>
              <a:t> </a:t>
            </a:r>
            <a:r>
              <a:rPr lang="en-US" altLang="zh-TW" sz="2400" b="1" spc="100" dirty="0" smtClean="0"/>
              <a:t> </a:t>
            </a:r>
            <a:r>
              <a:rPr lang="zh-TW" altLang="en-US" sz="2400" b="1" spc="100" dirty="0" smtClean="0"/>
              <a:t>開始字樣</a:t>
            </a:r>
            <a:endParaRPr lang="en-US" altLang="zh-TW" sz="2400" b="1" spc="100" dirty="0" smtClean="0"/>
          </a:p>
          <a:p>
            <a:pPr lvl="0" algn="ctr">
              <a:lnSpc>
                <a:spcPct val="80000"/>
              </a:lnSpc>
              <a:spcBef>
                <a:spcPct val="0"/>
              </a:spcBef>
              <a:defRPr/>
            </a:pPr>
            <a:endParaRPr lang="en-US" altLang="zh-TW" sz="2400" b="1" spc="100" dirty="0" smtClean="0"/>
          </a:p>
          <a:p>
            <a:pPr lvl="0" algn="ctr">
              <a:lnSpc>
                <a:spcPct val="80000"/>
              </a:lnSpc>
              <a:spcBef>
                <a:spcPct val="0"/>
              </a:spcBef>
              <a:defRPr/>
            </a:pPr>
            <a:r>
              <a:rPr lang="zh-TW" altLang="en-US" sz="2400" b="1" spc="100" dirty="0" smtClean="0"/>
              <a:t>並 呼叫其他副程式</a:t>
            </a:r>
            <a:endParaRPr lang="en-US" altLang="zh-TW" sz="2400" b="1" spc="100" dirty="0" smtClean="0"/>
          </a:p>
          <a:p>
            <a:pPr lvl="0" algn="ctr">
              <a:lnSpc>
                <a:spcPct val="80000"/>
              </a:lnSpc>
              <a:spcBef>
                <a:spcPct val="0"/>
              </a:spcBef>
              <a:defRPr/>
            </a:pPr>
            <a:endParaRPr lang="en-US" altLang="zh-TW" sz="2400" b="1" spc="100" dirty="0" smtClean="0"/>
          </a:p>
          <a:p>
            <a:pPr lvl="0" algn="ctr">
              <a:lnSpc>
                <a:spcPct val="80000"/>
              </a:lnSpc>
              <a:spcBef>
                <a:spcPct val="0"/>
              </a:spcBef>
              <a:defRPr/>
            </a:pPr>
            <a:r>
              <a:rPr lang="en-US" altLang="zh-TW" sz="2400" b="1" spc="100" dirty="0" smtClean="0"/>
              <a:t>Init();</a:t>
            </a:r>
          </a:p>
          <a:p>
            <a:pPr lvl="0" algn="ctr">
              <a:lnSpc>
                <a:spcPct val="80000"/>
              </a:lnSpc>
              <a:spcBef>
                <a:spcPct val="0"/>
              </a:spcBef>
              <a:defRPr/>
            </a:pPr>
            <a:endParaRPr lang="en-US" altLang="zh-TW" sz="2400" b="1" spc="100" dirty="0" smtClean="0"/>
          </a:p>
          <a:p>
            <a:pPr lvl="0" algn="ctr">
              <a:lnSpc>
                <a:spcPct val="80000"/>
              </a:lnSpc>
              <a:spcBef>
                <a:spcPct val="0"/>
              </a:spcBef>
              <a:defRPr/>
            </a:pPr>
            <a:r>
              <a:rPr lang="en-US" altLang="zh-TW" sz="2400" b="1" spc="100" dirty="0" err="1" smtClean="0"/>
              <a:t>CreateRandNumber</a:t>
            </a:r>
            <a:r>
              <a:rPr lang="en-US" altLang="zh-TW" sz="2400" b="1" spc="100" dirty="0" smtClean="0"/>
              <a:t>();</a:t>
            </a:r>
          </a:p>
          <a:p>
            <a:pPr lvl="0" algn="ctr">
              <a:lnSpc>
                <a:spcPct val="80000"/>
              </a:lnSpc>
              <a:spcBef>
                <a:spcPct val="0"/>
              </a:spcBef>
              <a:defRPr/>
            </a:pPr>
            <a:endParaRPr lang="en-US" altLang="zh-TW" sz="2400" b="1" spc="100" dirty="0" smtClean="0"/>
          </a:p>
          <a:p>
            <a:pPr lvl="0" algn="ctr">
              <a:lnSpc>
                <a:spcPct val="80000"/>
              </a:lnSpc>
              <a:spcBef>
                <a:spcPct val="0"/>
              </a:spcBef>
              <a:defRPr/>
            </a:pPr>
            <a:r>
              <a:rPr lang="en-US" altLang="zh-TW" sz="2400" b="1" spc="100" dirty="0" smtClean="0"/>
              <a:t>Play();</a:t>
            </a:r>
          </a:p>
          <a:p>
            <a:pPr lvl="0" algn="ctr">
              <a:lnSpc>
                <a:spcPct val="80000"/>
              </a:lnSpc>
              <a:spcBef>
                <a:spcPct val="0"/>
              </a:spcBef>
              <a:defRPr/>
            </a:pPr>
            <a:endParaRPr lang="en-US" altLang="zh-TW" sz="2400" b="1" spc="100" dirty="0" smtClean="0"/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2" cstate="print"/>
          <a:srcRect l="27957" t="44191" r="43718" b="27619"/>
          <a:stretch>
            <a:fillRect/>
          </a:stretch>
        </p:blipFill>
        <p:spPr bwMode="auto">
          <a:xfrm>
            <a:off x="1313142" y="3657600"/>
            <a:ext cx="4247869" cy="2642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 cstate="print"/>
          <a:srcRect l="476" t="14476" r="68095" b="41334"/>
          <a:stretch>
            <a:fillRect/>
          </a:stretch>
        </p:blipFill>
        <p:spPr bwMode="auto">
          <a:xfrm>
            <a:off x="531812" y="1066800"/>
            <a:ext cx="5029200" cy="441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文字方塊 5"/>
          <p:cNvSpPr txBox="1"/>
          <p:nvPr/>
        </p:nvSpPr>
        <p:spPr>
          <a:xfrm>
            <a:off x="6627812" y="609600"/>
            <a:ext cx="46482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200" dirty="0" smtClean="0"/>
              <a:t>Init()</a:t>
            </a:r>
          </a:p>
          <a:p>
            <a:pPr algn="ctr"/>
            <a:endParaRPr lang="en-US" altLang="zh-TW" dirty="0" smtClean="0"/>
          </a:p>
          <a:p>
            <a:pPr algn="ctr"/>
            <a:r>
              <a:rPr lang="en-US" altLang="zh-TW" dirty="0" err="1" smtClean="0"/>
              <a:t>mwmset</a:t>
            </a:r>
            <a:r>
              <a:rPr lang="en-US" altLang="zh-TW" dirty="0" smtClean="0"/>
              <a:t>(   </a:t>
            </a:r>
            <a:r>
              <a:rPr lang="en-US" altLang="zh-TW" dirty="0" err="1" smtClean="0"/>
              <a:t>arr</a:t>
            </a:r>
            <a:r>
              <a:rPr lang="en-US" altLang="zh-TW" dirty="0" smtClean="0"/>
              <a:t>   ,   </a:t>
            </a:r>
            <a:r>
              <a:rPr lang="zh-TW" altLang="en-US" dirty="0" smtClean="0"/>
              <a:t>指定數 </a:t>
            </a:r>
            <a:r>
              <a:rPr lang="en-US" altLang="zh-TW" dirty="0" smtClean="0"/>
              <a:t>,   </a:t>
            </a:r>
            <a:r>
              <a:rPr lang="en-US" altLang="zh-TW" dirty="0" err="1" smtClean="0"/>
              <a:t>sizeof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arr</a:t>
            </a:r>
            <a:r>
              <a:rPr lang="en-US" altLang="zh-TW" dirty="0" smtClean="0"/>
              <a:t>)  )</a:t>
            </a:r>
            <a:endParaRPr lang="zh-TW" altLang="en-US" dirty="0" smtClean="0"/>
          </a:p>
          <a:p>
            <a:pPr algn="ctr"/>
            <a:endParaRPr lang="en-US" altLang="zh-TW" dirty="0" smtClean="0"/>
          </a:p>
          <a:p>
            <a:pPr algn="ctr"/>
            <a:r>
              <a:rPr lang="zh-TW" altLang="en-US" dirty="0" smtClean="0"/>
              <a:t>用來對一段內存空間全部設置為某個字符，一般用在對定義的字符串進行初始化</a:t>
            </a:r>
            <a:endParaRPr lang="en-US" altLang="zh-TW" dirty="0" smtClean="0"/>
          </a:p>
          <a:p>
            <a:pPr algn="ctr"/>
            <a:endParaRPr lang="en-US" altLang="zh-TW" dirty="0" smtClean="0"/>
          </a:p>
        </p:txBody>
      </p:sp>
      <p:sp>
        <p:nvSpPr>
          <p:cNvPr id="7" name="文字方塊 6"/>
          <p:cNvSpPr txBox="1"/>
          <p:nvPr/>
        </p:nvSpPr>
        <p:spPr>
          <a:xfrm>
            <a:off x="7008812" y="3352800"/>
            <a:ext cx="3882794" cy="1692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 err="1" smtClean="0"/>
              <a:t>Creat</a:t>
            </a:r>
            <a:r>
              <a:rPr lang="en-US" altLang="zh-TW" sz="3200" dirty="0" smtClean="0"/>
              <a:t> Rand Number ()</a:t>
            </a:r>
          </a:p>
          <a:p>
            <a:endParaRPr lang="en-US" altLang="zh-TW" dirty="0" smtClean="0"/>
          </a:p>
          <a:p>
            <a:pPr algn="ctr"/>
            <a:r>
              <a:rPr lang="zh-TW" altLang="en-US" dirty="0" smtClean="0"/>
              <a:t>創建空位置與隨機變數</a:t>
            </a:r>
            <a:endParaRPr lang="en-US" altLang="zh-TW" dirty="0" smtClean="0"/>
          </a:p>
          <a:p>
            <a:pPr algn="ctr"/>
            <a:r>
              <a:rPr lang="zh-TW" altLang="en-US" dirty="0" smtClean="0"/>
              <a:t>判讀遊戲是否結束</a:t>
            </a:r>
            <a:endParaRPr lang="en-US" altLang="zh-TW" dirty="0" smtClean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04090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2" cstate="print"/>
          <a:srcRect l="476" t="21333" r="68095" b="41334"/>
          <a:stretch>
            <a:fillRect/>
          </a:stretch>
        </p:blipFill>
        <p:spPr bwMode="auto">
          <a:xfrm>
            <a:off x="455612" y="1524000"/>
            <a:ext cx="5029200" cy="3733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5942012" y="990600"/>
          <a:ext cx="5791200" cy="51777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7800"/>
                <a:gridCol w="1447800"/>
                <a:gridCol w="1447800"/>
                <a:gridCol w="1447800"/>
              </a:tblGrid>
              <a:tr h="143059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 smtClean="0">
                          <a:solidFill>
                            <a:schemeClr val="bg1"/>
                          </a:solidFill>
                        </a:rPr>
                        <a:t>map[0][0]</a:t>
                      </a:r>
                    </a:p>
                    <a:p>
                      <a:pPr algn="ctr"/>
                      <a:r>
                        <a:rPr lang="en-US" altLang="zh-TW" sz="1800" b="0" dirty="0" smtClean="0">
                          <a:solidFill>
                            <a:schemeClr val="bg1"/>
                          </a:solidFill>
                        </a:rPr>
                        <a:t>K=0</a:t>
                      </a:r>
                    </a:p>
                    <a:p>
                      <a:pPr algn="ctr"/>
                      <a:r>
                        <a:rPr lang="en-US" altLang="zh-TW" sz="1800" b="0" dirty="0" smtClean="0">
                          <a:solidFill>
                            <a:schemeClr val="bg1"/>
                          </a:solidFill>
                        </a:rPr>
                        <a:t>r[k]=row=0</a:t>
                      </a:r>
                    </a:p>
                    <a:p>
                      <a:pPr algn="ctr"/>
                      <a:r>
                        <a:rPr lang="en-US" altLang="zh-TW" sz="1800" b="0" dirty="0" smtClean="0">
                          <a:solidFill>
                            <a:schemeClr val="bg1"/>
                          </a:solidFill>
                        </a:rPr>
                        <a:t>c[k]=</a:t>
                      </a:r>
                      <a:r>
                        <a:rPr lang="en-US" altLang="zh-TW" sz="1800" b="0" dirty="0" err="1" smtClean="0">
                          <a:solidFill>
                            <a:schemeClr val="bg1"/>
                          </a:solidFill>
                        </a:rPr>
                        <a:t>col</a:t>
                      </a:r>
                      <a:r>
                        <a:rPr lang="en-US" altLang="zh-TW" sz="1800" b="0" dirty="0" smtClean="0">
                          <a:solidFill>
                            <a:schemeClr val="bg1"/>
                          </a:solidFill>
                        </a:rPr>
                        <a:t>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map[0][1]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K=1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r[k]=row=0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c[k]=</a:t>
                      </a:r>
                      <a:r>
                        <a:rPr kumimoji="0" lang="en-US" altLang="zh-TW" sz="18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col</a:t>
                      </a:r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=1</a:t>
                      </a:r>
                    </a:p>
                  </a:txBody>
                  <a:tcPr marL="102108" marR="102108" marT="51054" marB="51054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map[0][2]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K=2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r[k]=row=0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c[k]=</a:t>
                      </a:r>
                      <a:r>
                        <a:rPr kumimoji="0" lang="en-US" altLang="zh-TW" sz="18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col</a:t>
                      </a:r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=2</a:t>
                      </a:r>
                    </a:p>
                  </a:txBody>
                  <a:tcPr marL="102108" marR="102108" marT="51054" marB="51054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map[0][3]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K=3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r[k]=row=0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c[k]=</a:t>
                      </a:r>
                      <a:r>
                        <a:rPr kumimoji="0" lang="en-US" altLang="zh-TW" sz="18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col</a:t>
                      </a:r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=3</a:t>
                      </a:r>
                    </a:p>
                  </a:txBody>
                  <a:tcPr marL="102108" marR="102108" marT="51054" marB="51054"/>
                </a:tc>
              </a:tr>
              <a:tr h="124906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map[1][0]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K=4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r[k]=row=1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c[k]=</a:t>
                      </a:r>
                      <a:r>
                        <a:rPr kumimoji="0" lang="en-US" altLang="zh-TW" sz="18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col</a:t>
                      </a:r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=0</a:t>
                      </a:r>
                    </a:p>
                  </a:txBody>
                  <a:tcPr marL="102108" marR="102108" marT="51054" marB="51054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map[1][1]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K=5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r[k]=row=1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c[k]=</a:t>
                      </a:r>
                      <a:r>
                        <a:rPr kumimoji="0" lang="en-US" altLang="zh-TW" sz="18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col</a:t>
                      </a:r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=1</a:t>
                      </a:r>
                    </a:p>
                  </a:txBody>
                  <a:tcPr marL="102108" marR="102108" marT="51054" marB="51054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map[1][2]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K=6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r[k]=row=1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c[k]=</a:t>
                      </a:r>
                      <a:r>
                        <a:rPr kumimoji="0" lang="en-US" altLang="zh-TW" sz="18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col</a:t>
                      </a:r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=2</a:t>
                      </a:r>
                    </a:p>
                  </a:txBody>
                  <a:tcPr marL="102108" marR="102108" marT="51054" marB="51054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map[1][3]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K=7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r[k]=row=1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c[k]=</a:t>
                      </a:r>
                      <a:r>
                        <a:rPr kumimoji="0" lang="en-US" altLang="zh-TW" sz="18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col</a:t>
                      </a:r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=3</a:t>
                      </a:r>
                    </a:p>
                  </a:txBody>
                  <a:tcPr marL="102108" marR="102108" marT="51054" marB="51054"/>
                </a:tc>
              </a:tr>
              <a:tr h="124906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map[2][0]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K=8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r[k]=row=2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c[k]=</a:t>
                      </a:r>
                      <a:r>
                        <a:rPr kumimoji="0" lang="en-US" altLang="zh-TW" sz="18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col</a:t>
                      </a:r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=0</a:t>
                      </a:r>
                    </a:p>
                  </a:txBody>
                  <a:tcPr marL="102108" marR="102108" marT="51054" marB="51054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map[2][1]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K=9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r[k]=row=2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c[k]=</a:t>
                      </a:r>
                      <a:r>
                        <a:rPr kumimoji="0" lang="en-US" altLang="zh-TW" sz="18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col</a:t>
                      </a:r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=1</a:t>
                      </a:r>
                    </a:p>
                  </a:txBody>
                  <a:tcPr marL="102108" marR="102108" marT="51054" marB="51054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map[2][2]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K=10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r[k]=row=2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c[k]=</a:t>
                      </a:r>
                      <a:r>
                        <a:rPr kumimoji="0" lang="en-US" altLang="zh-TW" sz="18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col</a:t>
                      </a:r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=2</a:t>
                      </a:r>
                    </a:p>
                  </a:txBody>
                  <a:tcPr marL="102108" marR="102108" marT="51054" marB="51054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map[2][3]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K=11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r[k]=row=2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c[k]=</a:t>
                      </a:r>
                      <a:r>
                        <a:rPr kumimoji="0" lang="en-US" altLang="zh-TW" sz="18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col</a:t>
                      </a:r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=3</a:t>
                      </a:r>
                    </a:p>
                  </a:txBody>
                  <a:tcPr marL="102108" marR="102108" marT="51054" marB="51054"/>
                </a:tc>
              </a:tr>
              <a:tr h="124906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map[3][0]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K=12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r[k]=row=3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c[k]=</a:t>
                      </a:r>
                      <a:r>
                        <a:rPr kumimoji="0" lang="en-US" altLang="zh-TW" sz="18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col</a:t>
                      </a:r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=0</a:t>
                      </a:r>
                    </a:p>
                  </a:txBody>
                  <a:tcPr marL="102108" marR="102108" marT="51054" marB="51054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map[3][1]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K=13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r[k]=row=3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c[k]=</a:t>
                      </a:r>
                      <a:r>
                        <a:rPr kumimoji="0" lang="en-US" altLang="zh-TW" sz="18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col</a:t>
                      </a:r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=1</a:t>
                      </a:r>
                    </a:p>
                  </a:txBody>
                  <a:tcPr marL="102108" marR="102108" marT="51054" marB="51054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map[3][2]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K=14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r[k]=row=3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c[k]=</a:t>
                      </a:r>
                      <a:r>
                        <a:rPr kumimoji="0" lang="en-US" altLang="zh-TW" sz="18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col</a:t>
                      </a:r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=2</a:t>
                      </a:r>
                    </a:p>
                  </a:txBody>
                  <a:tcPr marL="102108" marR="102108" marT="51054" marB="51054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map[3][3]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K=15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r[k]=row=3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c[k]=</a:t>
                      </a:r>
                      <a:r>
                        <a:rPr kumimoji="0" lang="en-US" altLang="zh-TW" sz="18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col</a:t>
                      </a:r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=3</a:t>
                      </a:r>
                    </a:p>
                  </a:txBody>
                  <a:tcPr marL="102108" marR="102108" marT="51054" marB="51054"/>
                </a:tc>
              </a:tr>
            </a:tbl>
          </a:graphicData>
        </a:graphic>
      </p:graphicFrame>
      <p:sp>
        <p:nvSpPr>
          <p:cNvPr id="5" name="文字方塊 4"/>
          <p:cNvSpPr txBox="1"/>
          <p:nvPr/>
        </p:nvSpPr>
        <p:spPr>
          <a:xfrm>
            <a:off x="7618412" y="457200"/>
            <a:ext cx="2632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 smtClean="0"/>
              <a:t>初始 </a:t>
            </a:r>
            <a:r>
              <a:rPr lang="zh-TW" altLang="en-US" dirty="0" smtClean="0"/>
              <a:t>∀ </a:t>
            </a:r>
            <a:r>
              <a:rPr lang="en-US" altLang="zh-TW" b="1" dirty="0" smtClean="0"/>
              <a:t>map[row][</a:t>
            </a:r>
            <a:r>
              <a:rPr lang="en-US" altLang="zh-TW" b="1" dirty="0" err="1" smtClean="0"/>
              <a:t>col</a:t>
            </a:r>
            <a:r>
              <a:rPr lang="en-US" altLang="zh-TW" b="1" dirty="0" smtClean="0"/>
              <a:t>] = 0</a:t>
            </a:r>
            <a:endParaRPr lang="zh-TW" altLang="en-US" b="1" dirty="0"/>
          </a:p>
        </p:txBody>
      </p:sp>
      <p:sp>
        <p:nvSpPr>
          <p:cNvPr id="6" name="文字方塊 5"/>
          <p:cNvSpPr txBox="1"/>
          <p:nvPr/>
        </p:nvSpPr>
        <p:spPr>
          <a:xfrm>
            <a:off x="7694612" y="6324600"/>
            <a:ext cx="2476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/>
              <a:t>!!!</a:t>
            </a:r>
            <a:r>
              <a:rPr lang="zh-TW" altLang="en-US" b="1" dirty="0" smtClean="0"/>
              <a:t>注意 </a:t>
            </a:r>
            <a:r>
              <a:rPr lang="en-US" altLang="zh-TW" b="1" dirty="0" smtClean="0"/>
              <a:t>for </a:t>
            </a:r>
            <a:r>
              <a:rPr lang="zh-TW" altLang="en-US" b="1" dirty="0" smtClean="0"/>
              <a:t>結束時 </a:t>
            </a:r>
            <a:r>
              <a:rPr lang="en-US" altLang="zh-TW" b="1" dirty="0" smtClean="0"/>
              <a:t>K=16</a:t>
            </a:r>
            <a:endParaRPr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3531998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 l="2857" t="12190" r="8864" b="20762"/>
          <a:stretch>
            <a:fillRect/>
          </a:stretch>
        </p:blipFill>
        <p:spPr bwMode="auto">
          <a:xfrm>
            <a:off x="303212" y="609600"/>
            <a:ext cx="11397488" cy="541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 l="2857" t="59407" r="57009" b="20762"/>
          <a:stretch>
            <a:fillRect/>
          </a:stretch>
        </p:blipFill>
        <p:spPr bwMode="auto">
          <a:xfrm>
            <a:off x="2665412" y="685800"/>
            <a:ext cx="6564086" cy="20271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文字方塊 5"/>
          <p:cNvSpPr txBox="1"/>
          <p:nvPr/>
        </p:nvSpPr>
        <p:spPr>
          <a:xfrm>
            <a:off x="3579812" y="3352800"/>
            <a:ext cx="52578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dirty="0" smtClean="0"/>
              <a:t>因為</a:t>
            </a:r>
            <a:r>
              <a:rPr lang="en-US" altLang="zh-TW" sz="2000" dirty="0" smtClean="0"/>
              <a:t>K=16,</a:t>
            </a:r>
            <a:r>
              <a:rPr lang="zh-TW" altLang="en-US" sz="2000" dirty="0" smtClean="0"/>
              <a:t>所以執行</a:t>
            </a:r>
            <a:r>
              <a:rPr lang="en-US" altLang="zh-TW" sz="2000" dirty="0" smtClean="0"/>
              <a:t>else{ </a:t>
            </a:r>
            <a:r>
              <a:rPr lang="zh-TW" altLang="en-US" sz="2000" dirty="0" smtClean="0"/>
              <a:t>的程式</a:t>
            </a:r>
            <a:r>
              <a:rPr lang="en-US" altLang="zh-TW" sz="2000" dirty="0" smtClean="0"/>
              <a:t>}</a:t>
            </a:r>
          </a:p>
          <a:p>
            <a:pPr algn="ctr"/>
            <a:endParaRPr lang="en-US" altLang="zh-TW" sz="2000" dirty="0" smtClean="0"/>
          </a:p>
          <a:p>
            <a:pPr algn="ctr"/>
            <a:r>
              <a:rPr lang="en-US" altLang="zh-TW" sz="2000" dirty="0" smtClean="0"/>
              <a:t>Pos </a:t>
            </a:r>
            <a:r>
              <a:rPr lang="zh-TW" altLang="en-US" sz="2000" dirty="0" smtClean="0"/>
              <a:t>隨機生成 </a:t>
            </a:r>
            <a:r>
              <a:rPr lang="en-US" altLang="zh-TW" sz="2000" dirty="0" smtClean="0"/>
              <a:t>0~15</a:t>
            </a:r>
            <a:r>
              <a:rPr lang="zh-TW" altLang="en-US" sz="2000" dirty="0" smtClean="0"/>
              <a:t> 其中一數</a:t>
            </a:r>
            <a:endParaRPr lang="en-US" altLang="zh-TW" sz="2000" dirty="0" smtClean="0"/>
          </a:p>
          <a:p>
            <a:endParaRPr lang="en-US" altLang="zh-TW" sz="2000" dirty="0" smtClean="0"/>
          </a:p>
          <a:p>
            <a:r>
              <a:rPr lang="en-US" altLang="zh-TW" sz="2000" dirty="0" smtClean="0"/>
              <a:t>                              </a:t>
            </a:r>
            <a:r>
              <a:rPr lang="zh-TW" altLang="en-US" sz="2000" dirty="0" smtClean="0"/>
              <a:t>  ╓</a:t>
            </a:r>
            <a:r>
              <a:rPr lang="en-US" altLang="zh-TW" sz="2000" dirty="0" smtClean="0"/>
              <a:t> x=r[13]=3 </a:t>
            </a:r>
          </a:p>
          <a:p>
            <a:r>
              <a:rPr lang="zh-TW" altLang="en-US" sz="2000" dirty="0" smtClean="0"/>
              <a:t>假如 </a:t>
            </a:r>
            <a:r>
              <a:rPr lang="en-US" altLang="zh-TW" sz="2000" dirty="0" smtClean="0"/>
              <a:t>pos=13  =&gt;</a:t>
            </a:r>
            <a:r>
              <a:rPr lang="zh-TW" altLang="en-US" sz="2000" dirty="0" smtClean="0"/>
              <a:t>  </a:t>
            </a:r>
            <a:r>
              <a:rPr lang="en-US" altLang="zh-TW" sz="2000" dirty="0" smtClean="0"/>
              <a:t>                </a:t>
            </a:r>
            <a:r>
              <a:rPr lang="zh-TW" altLang="en-US" sz="2000" dirty="0" smtClean="0"/>
              <a:t>          </a:t>
            </a:r>
            <a:r>
              <a:rPr lang="en-US" altLang="zh-TW" sz="2000" dirty="0" smtClean="0"/>
              <a:t> =&gt; map[3][1] =2</a:t>
            </a:r>
          </a:p>
          <a:p>
            <a:r>
              <a:rPr lang="en-US" altLang="zh-TW" sz="2000" dirty="0" smtClean="0"/>
              <a:t>                              </a:t>
            </a:r>
            <a:r>
              <a:rPr lang="zh-TW" altLang="en-US" sz="2000" dirty="0" smtClean="0"/>
              <a:t>  ╙</a:t>
            </a:r>
            <a:r>
              <a:rPr lang="en-US" altLang="zh-TW" sz="2000" dirty="0" smtClean="0"/>
              <a:t> y=c[13]=1</a:t>
            </a:r>
          </a:p>
          <a:p>
            <a:endParaRPr lang="zh-TW" altLang="en-US" sz="20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表格 4"/>
          <p:cNvGraphicFramePr>
            <a:graphicFrameLocks noGrp="1"/>
          </p:cNvGraphicFramePr>
          <p:nvPr/>
        </p:nvGraphicFramePr>
        <p:xfrm>
          <a:off x="608012" y="914400"/>
          <a:ext cx="5181600" cy="49024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5400"/>
                <a:gridCol w="1295400"/>
                <a:gridCol w="1295400"/>
                <a:gridCol w="1295400"/>
              </a:tblGrid>
              <a:tr h="130427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 smtClean="0">
                          <a:solidFill>
                            <a:schemeClr val="bg1"/>
                          </a:solidFill>
                        </a:rPr>
                        <a:t>map[0][0]</a:t>
                      </a:r>
                    </a:p>
                    <a:p>
                      <a:pPr algn="ctr"/>
                      <a:r>
                        <a:rPr lang="en-US" altLang="zh-TW" sz="1800" b="0" dirty="0" smtClean="0">
                          <a:solidFill>
                            <a:schemeClr val="bg1"/>
                          </a:solidFill>
                        </a:rPr>
                        <a:t>K=0</a:t>
                      </a:r>
                    </a:p>
                    <a:p>
                      <a:pPr algn="ctr"/>
                      <a:r>
                        <a:rPr lang="en-US" altLang="zh-TW" sz="1800" b="0" dirty="0" smtClean="0">
                          <a:solidFill>
                            <a:schemeClr val="bg1"/>
                          </a:solidFill>
                        </a:rPr>
                        <a:t>r[k]=row=0</a:t>
                      </a:r>
                    </a:p>
                    <a:p>
                      <a:pPr algn="ctr"/>
                      <a:r>
                        <a:rPr lang="en-US" altLang="zh-TW" sz="1800" b="0" dirty="0" smtClean="0">
                          <a:solidFill>
                            <a:schemeClr val="bg1"/>
                          </a:solidFill>
                        </a:rPr>
                        <a:t>c[k]=</a:t>
                      </a:r>
                      <a:r>
                        <a:rPr lang="en-US" altLang="zh-TW" sz="1800" b="0" dirty="0" err="1" smtClean="0">
                          <a:solidFill>
                            <a:schemeClr val="bg1"/>
                          </a:solidFill>
                        </a:rPr>
                        <a:t>col</a:t>
                      </a:r>
                      <a:r>
                        <a:rPr lang="en-US" altLang="zh-TW" sz="1800" b="0" dirty="0" smtClean="0">
                          <a:solidFill>
                            <a:schemeClr val="bg1"/>
                          </a:solidFill>
                        </a:rPr>
                        <a:t>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map[0][1]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K=1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r[k]=row=0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c[k]=</a:t>
                      </a:r>
                      <a:r>
                        <a:rPr kumimoji="0" lang="en-US" altLang="zh-TW" sz="18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col</a:t>
                      </a:r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=1</a:t>
                      </a:r>
                    </a:p>
                  </a:txBody>
                  <a:tcPr marL="102108" marR="102108" marT="51054" marB="51054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map[0][2]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K=2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r[k]=row=0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c[k]=</a:t>
                      </a:r>
                      <a:r>
                        <a:rPr kumimoji="0" lang="en-US" altLang="zh-TW" sz="18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col</a:t>
                      </a:r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=2</a:t>
                      </a:r>
                    </a:p>
                  </a:txBody>
                  <a:tcPr marL="102108" marR="102108" marT="51054" marB="51054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map[0][3]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K=3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r[k]=row=0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c[k]=</a:t>
                      </a:r>
                      <a:r>
                        <a:rPr kumimoji="0" lang="en-US" altLang="zh-TW" sz="18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col</a:t>
                      </a:r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=3</a:t>
                      </a:r>
                    </a:p>
                  </a:txBody>
                  <a:tcPr marL="102108" marR="102108" marT="51054" marB="51054"/>
                </a:tc>
              </a:tr>
              <a:tr h="113877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map[1][0]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K=4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r[k]=row=1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c[k]=</a:t>
                      </a:r>
                      <a:r>
                        <a:rPr kumimoji="0" lang="en-US" altLang="zh-TW" sz="18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col</a:t>
                      </a:r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=0</a:t>
                      </a:r>
                    </a:p>
                  </a:txBody>
                  <a:tcPr marL="102108" marR="102108" marT="51054" marB="51054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map[1][1]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K=5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r[k]=row=1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c[k]=</a:t>
                      </a:r>
                      <a:r>
                        <a:rPr kumimoji="0" lang="en-US" altLang="zh-TW" sz="18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col</a:t>
                      </a:r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=1</a:t>
                      </a:r>
                    </a:p>
                  </a:txBody>
                  <a:tcPr marL="102108" marR="102108" marT="51054" marB="51054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map[1][2]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K=6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r[k]=row=1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c[k]=</a:t>
                      </a:r>
                      <a:r>
                        <a:rPr kumimoji="0" lang="en-US" altLang="zh-TW" sz="18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col</a:t>
                      </a:r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=2</a:t>
                      </a:r>
                    </a:p>
                  </a:txBody>
                  <a:tcPr marL="102108" marR="102108" marT="51054" marB="51054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map[1][3]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K=7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r[k]=row=1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c[k]=</a:t>
                      </a:r>
                      <a:r>
                        <a:rPr kumimoji="0" lang="en-US" altLang="zh-TW" sz="18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col</a:t>
                      </a:r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=3</a:t>
                      </a:r>
                    </a:p>
                  </a:txBody>
                  <a:tcPr marL="102108" marR="102108" marT="51054" marB="51054"/>
                </a:tc>
              </a:tr>
              <a:tr h="113877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map[2][0]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K=8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r[k]=row=2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c[k]=</a:t>
                      </a:r>
                      <a:r>
                        <a:rPr kumimoji="0" lang="en-US" altLang="zh-TW" sz="18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col</a:t>
                      </a:r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=0</a:t>
                      </a:r>
                    </a:p>
                  </a:txBody>
                  <a:tcPr marL="102108" marR="102108" marT="51054" marB="51054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map[2][1]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K=9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r[k]=row=2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c[k]=</a:t>
                      </a:r>
                      <a:r>
                        <a:rPr kumimoji="0" lang="en-US" altLang="zh-TW" sz="18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col</a:t>
                      </a:r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=1</a:t>
                      </a:r>
                    </a:p>
                  </a:txBody>
                  <a:tcPr marL="102108" marR="102108" marT="51054" marB="51054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map[2][2]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K=10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r[k]=row=2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c[k]=</a:t>
                      </a:r>
                      <a:r>
                        <a:rPr kumimoji="0" lang="en-US" altLang="zh-TW" sz="18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col</a:t>
                      </a:r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=2</a:t>
                      </a:r>
                    </a:p>
                  </a:txBody>
                  <a:tcPr marL="102108" marR="102108" marT="51054" marB="51054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map[2][3]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K=11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r[k]=row=2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c[k]=</a:t>
                      </a:r>
                      <a:r>
                        <a:rPr kumimoji="0" lang="en-US" altLang="zh-TW" sz="18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col</a:t>
                      </a:r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=3</a:t>
                      </a:r>
                    </a:p>
                  </a:txBody>
                  <a:tcPr marL="102108" marR="102108" marT="51054" marB="51054"/>
                </a:tc>
              </a:tr>
              <a:tr h="113877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map[3][0]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K=12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r[k]=row=3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c[k]=</a:t>
                      </a:r>
                      <a:r>
                        <a:rPr kumimoji="0" lang="en-US" altLang="zh-TW" sz="18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col</a:t>
                      </a:r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=0</a:t>
                      </a:r>
                    </a:p>
                  </a:txBody>
                  <a:tcPr marL="102108" marR="102108" marT="51054" marB="51054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6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102108" marR="102108" marT="51054" marB="51054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map[3][2]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K=13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r[k]=row=3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c[k]=</a:t>
                      </a:r>
                      <a:r>
                        <a:rPr kumimoji="0" lang="en-US" altLang="zh-TW" sz="18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col</a:t>
                      </a:r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=2</a:t>
                      </a:r>
                    </a:p>
                  </a:txBody>
                  <a:tcPr marL="102108" marR="102108" marT="51054" marB="51054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map[3][3]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K=14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r[k]=row=3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c[k]=</a:t>
                      </a:r>
                      <a:r>
                        <a:rPr kumimoji="0" lang="en-US" altLang="zh-TW" sz="18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col</a:t>
                      </a:r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=3</a:t>
                      </a:r>
                    </a:p>
                  </a:txBody>
                  <a:tcPr marL="102108" marR="102108" marT="51054" marB="51054"/>
                </a:tc>
              </a:tr>
            </a:tbl>
          </a:graphicData>
        </a:graphic>
      </p:graphicFrame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 cstate="print"/>
          <a:srcRect l="476" t="21333" r="68095" b="41334"/>
          <a:stretch>
            <a:fillRect/>
          </a:stretch>
        </p:blipFill>
        <p:spPr bwMode="auto">
          <a:xfrm>
            <a:off x="6399212" y="381000"/>
            <a:ext cx="5029200" cy="3733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文字方塊 6"/>
          <p:cNvSpPr txBox="1"/>
          <p:nvPr/>
        </p:nvSpPr>
        <p:spPr>
          <a:xfrm>
            <a:off x="6170612" y="4648200"/>
            <a:ext cx="5562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 smtClean="0"/>
              <a:t>因為</a:t>
            </a:r>
            <a:r>
              <a:rPr lang="en-US" altLang="zh-TW" sz="2000" b="1" dirty="0" smtClean="0"/>
              <a:t>map[3][1]=2,</a:t>
            </a:r>
            <a:r>
              <a:rPr lang="zh-TW" altLang="en-US" sz="2000" b="1" dirty="0" smtClean="0"/>
              <a:t>所以執行到</a:t>
            </a:r>
            <a:endParaRPr lang="en-US" altLang="zh-TW" sz="2000" b="1" dirty="0" smtClean="0"/>
          </a:p>
          <a:p>
            <a:pPr algn="ctr"/>
            <a:r>
              <a:rPr lang="en-US" altLang="zh-TW" sz="2000" b="1" dirty="0" smtClean="0"/>
              <a:t>If (map[row][</a:t>
            </a:r>
            <a:r>
              <a:rPr lang="en-US" altLang="zh-TW" sz="2000" b="1" dirty="0" err="1" smtClean="0"/>
              <a:t>col</a:t>
            </a:r>
            <a:r>
              <a:rPr lang="en-US" altLang="zh-TW" sz="2000" b="1" dirty="0" smtClean="0"/>
              <a:t>]==0)</a:t>
            </a:r>
            <a:r>
              <a:rPr lang="zh-TW" altLang="en-US" sz="2000" b="1" dirty="0" smtClean="0"/>
              <a:t>時 </a:t>
            </a:r>
            <a:r>
              <a:rPr lang="en-US" altLang="zh-TW" sz="2000" b="1" dirty="0" smtClean="0"/>
              <a:t>,map[3][1]</a:t>
            </a:r>
            <a:r>
              <a:rPr lang="zh-TW" altLang="en-US" sz="2000" b="1" dirty="0" smtClean="0"/>
              <a:t>不參與其中</a:t>
            </a:r>
            <a:endParaRPr lang="en-US" altLang="zh-TW" sz="2000" b="1" dirty="0" smtClean="0"/>
          </a:p>
          <a:p>
            <a:pPr algn="ctr"/>
            <a:r>
              <a:rPr lang="zh-TW" altLang="en-US" sz="2000" b="1" dirty="0" smtClean="0"/>
              <a:t>則</a:t>
            </a:r>
            <a:r>
              <a:rPr lang="en-US" altLang="zh-TW" sz="2000" b="1" dirty="0" smtClean="0"/>
              <a:t>K=15</a:t>
            </a:r>
            <a:r>
              <a:rPr lang="zh-TW" altLang="en-US" sz="2000" b="1" dirty="0" smtClean="0"/>
              <a:t>  </a:t>
            </a:r>
            <a:r>
              <a:rPr lang="en-US" altLang="zh-TW" sz="2000" b="1" dirty="0" smtClean="0"/>
              <a:t>=&gt;</a:t>
            </a:r>
            <a:r>
              <a:rPr lang="zh-TW" altLang="en-US" sz="2000" b="1" dirty="0" smtClean="0"/>
              <a:t> </a:t>
            </a:r>
            <a:r>
              <a:rPr lang="en-US" altLang="zh-TW" sz="2000" b="1" dirty="0" smtClean="0"/>
              <a:t>pos = rand %k , pos=0~14</a:t>
            </a:r>
          </a:p>
          <a:p>
            <a:pPr algn="ctr"/>
            <a:r>
              <a:rPr lang="zh-TW" altLang="en-US" sz="2000" b="1" dirty="0" smtClean="0"/>
              <a:t>再從剩下 的</a:t>
            </a:r>
            <a:r>
              <a:rPr lang="en-US" altLang="zh-TW" sz="2000" b="1" dirty="0" smtClean="0"/>
              <a:t>0~14</a:t>
            </a:r>
            <a:r>
              <a:rPr lang="zh-TW" altLang="en-US" sz="2000" b="1" dirty="0" smtClean="0"/>
              <a:t>編號的 </a:t>
            </a:r>
            <a:r>
              <a:rPr lang="en-US" altLang="zh-TW" sz="2000" b="1" dirty="0" smtClean="0"/>
              <a:t>15</a:t>
            </a:r>
            <a:r>
              <a:rPr lang="zh-TW" altLang="en-US" sz="2000" b="1" dirty="0" smtClean="0"/>
              <a:t>個</a:t>
            </a:r>
            <a:r>
              <a:rPr lang="en-US" altLang="zh-TW" sz="2000" b="1" dirty="0" smtClean="0"/>
              <a:t>=0</a:t>
            </a:r>
            <a:r>
              <a:rPr lang="zh-TW" altLang="en-US" sz="2000" b="1" dirty="0" smtClean="0"/>
              <a:t>的空格中 置入 </a:t>
            </a:r>
            <a:r>
              <a:rPr lang="en-US" altLang="zh-TW" sz="2000" b="1" dirty="0" smtClean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953263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數位藍色隧道 16x9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C1D5F340F01F94FA2FD29A5E6DC872E" ma:contentTypeVersion="0" ma:contentTypeDescription="Create a new document." ma:contentTypeScope="" ma:versionID="f583bd66513a361a730282b6a794e352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6841151cf538834e171094e4faaf2d73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此值指出存檔或修訂次數。應用程式會在每次修訂後更新此值。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4EE5782-39D8-4BC2-8DC6-EBA73BB79084}">
  <ds:schemaRefs>
    <ds:schemaRef ds:uri="http://schemas.microsoft.com/office/2006/metadata/properties"/>
    <ds:schemaRef ds:uri="http://purl.org/dc/dcmitype/"/>
    <ds:schemaRef ds:uri="http://schemas.microsoft.com/office/2006/documentManagement/types"/>
    <ds:schemaRef ds:uri="http://schemas.microsoft.com/office/infopath/2007/PartnerControls"/>
    <ds:schemaRef ds:uri="http://www.w3.org/XML/1998/namespace"/>
    <ds:schemaRef ds:uri="http://purl.org/dc/terms/"/>
    <ds:schemaRef ds:uri="http://schemas.openxmlformats.org/package/2006/metadata/core-properties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86E64CE5-9A2F-4A86-9018-E796DAC2775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6A61CCE-2B92-4C9F-B2F8-A258F57499B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713</TotalTime>
  <Words>1462</Words>
  <Application>Microsoft Office PowerPoint</Application>
  <PresentationFormat>自訂</PresentationFormat>
  <Paragraphs>495</Paragraphs>
  <Slides>20</Slides>
  <Notes>0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20</vt:i4>
      </vt:variant>
    </vt:vector>
  </HeadingPairs>
  <TitlesOfParts>
    <vt:vector size="21" baseType="lpstr">
      <vt:lpstr>數位藍色隧道 16x9</vt:lpstr>
      <vt:lpstr>計概期末專題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標題版面配置</dc:title>
  <dc:creator>Summer</dc:creator>
  <cp:lastModifiedBy>Jad</cp:lastModifiedBy>
  <cp:revision>70</cp:revision>
  <dcterms:created xsi:type="dcterms:W3CDTF">2013-04-05T20:05:04Z</dcterms:created>
  <dcterms:modified xsi:type="dcterms:W3CDTF">2016-06-05T17:39:21Z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0x0101007C1D5F340F01F94FA2FD29A5E6DC872E</vt:lpwstr>
  </property>
  <property fmtid="{D5CDD505-2E9C-101B-9397-08002B2CF9AE}" pid="3" name="IsMyDocuments">
    <vt:bool>true</vt:bool>
  </property>
</Properties>
</file>